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2.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theme/theme3.xml" ContentType="application/vnd.openxmlformats-officedocument.theme+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707" r:id="rId2"/>
    <p:sldMasterId id="2147483761" r:id="rId3"/>
    <p:sldMasterId id="2147483769" r:id="rId4"/>
  </p:sldMasterIdLst>
  <p:notesMasterIdLst>
    <p:notesMasterId r:id="rId46"/>
  </p:notesMasterIdLst>
  <p:sldIdLst>
    <p:sldId id="4244" r:id="rId5"/>
    <p:sldId id="274" r:id="rId6"/>
    <p:sldId id="4267" r:id="rId7"/>
    <p:sldId id="4298" r:id="rId8"/>
    <p:sldId id="4300" r:id="rId9"/>
    <p:sldId id="4302" r:id="rId10"/>
    <p:sldId id="4313" r:id="rId11"/>
    <p:sldId id="268" r:id="rId12"/>
    <p:sldId id="4262" r:id="rId13"/>
    <p:sldId id="4274" r:id="rId14"/>
    <p:sldId id="4275" r:id="rId15"/>
    <p:sldId id="4277" r:id="rId16"/>
    <p:sldId id="4279" r:id="rId17"/>
    <p:sldId id="4281" r:id="rId18"/>
    <p:sldId id="4318" r:id="rId19"/>
    <p:sldId id="4283" r:id="rId20"/>
    <p:sldId id="4286" r:id="rId21"/>
    <p:sldId id="4287" r:id="rId22"/>
    <p:sldId id="4288" r:id="rId23"/>
    <p:sldId id="4291" r:id="rId24"/>
    <p:sldId id="4319" r:id="rId25"/>
    <p:sldId id="4293" r:id="rId26"/>
    <p:sldId id="4294" r:id="rId27"/>
    <p:sldId id="4295" r:id="rId28"/>
    <p:sldId id="4296" r:id="rId29"/>
    <p:sldId id="4297" r:id="rId30"/>
    <p:sldId id="4303" r:id="rId31"/>
    <p:sldId id="4304" r:id="rId32"/>
    <p:sldId id="4305" r:id="rId33"/>
    <p:sldId id="4306" r:id="rId34"/>
    <p:sldId id="4307" r:id="rId35"/>
    <p:sldId id="4308" r:id="rId36"/>
    <p:sldId id="4309" r:id="rId37"/>
    <p:sldId id="4310" r:id="rId38"/>
    <p:sldId id="4311" r:id="rId39"/>
    <p:sldId id="4312" r:id="rId40"/>
    <p:sldId id="4316" r:id="rId41"/>
    <p:sldId id="4317" r:id="rId42"/>
    <p:sldId id="4315" r:id="rId43"/>
    <p:sldId id="4314" r:id="rId44"/>
    <p:sldId id="4236"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8000"/>
    <a:srgbClr val="0000FF"/>
    <a:srgbClr val="708541"/>
    <a:srgbClr val="B1D272"/>
    <a:srgbClr val="8BAE46"/>
    <a:srgbClr val="D7F3A2"/>
    <a:srgbClr val="515A3D"/>
    <a:srgbClr val="D1D272"/>
    <a:srgbClr val="515A3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947" autoAdjust="0"/>
  </p:normalViewPr>
  <p:slideViewPr>
    <p:cSldViewPr snapToGrid="0">
      <p:cViewPr varScale="1">
        <p:scale>
          <a:sx n="79" d="100"/>
          <a:sy n="79" d="100"/>
        </p:scale>
        <p:origin x="77" y="115"/>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slideMaster" Target="slideMasters/slideMaster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나준채" userId="d5d4c6db-ac1a-41ed-a54d-841286ba8927" providerId="ADAL" clId="{BB8AB474-8E52-4C4E-BE9F-BE903656B7D7}"/>
    <pc:docChg chg="undo custSel modSld">
      <pc:chgData name="나준채" userId="d5d4c6db-ac1a-41ed-a54d-841286ba8927" providerId="ADAL" clId="{BB8AB474-8E52-4C4E-BE9F-BE903656B7D7}" dt="2022-03-27T15:10:29.289" v="226"/>
      <pc:docMkLst>
        <pc:docMk/>
      </pc:docMkLst>
      <pc:sldChg chg="modSp mod">
        <pc:chgData name="나준채" userId="d5d4c6db-ac1a-41ed-a54d-841286ba8927" providerId="ADAL" clId="{BB8AB474-8E52-4C4E-BE9F-BE903656B7D7}" dt="2022-03-27T15:06:44.273" v="165" actId="6549"/>
        <pc:sldMkLst>
          <pc:docMk/>
          <pc:sldMk cId="3721864086" sldId="268"/>
        </pc:sldMkLst>
        <pc:spChg chg="mod">
          <ac:chgData name="나준채" userId="d5d4c6db-ac1a-41ed-a54d-841286ba8927" providerId="ADAL" clId="{BB8AB474-8E52-4C4E-BE9F-BE903656B7D7}" dt="2022-03-27T15:05:29.883" v="156"/>
          <ac:spMkLst>
            <pc:docMk/>
            <pc:sldMk cId="3721864086" sldId="268"/>
            <ac:spMk id="2" creationId="{E262663D-45B3-4649-8561-CAC89595894A}"/>
          </ac:spMkLst>
        </pc:spChg>
        <pc:spChg chg="mod">
          <ac:chgData name="나준채" userId="d5d4c6db-ac1a-41ed-a54d-841286ba8927" providerId="ADAL" clId="{BB8AB474-8E52-4C4E-BE9F-BE903656B7D7}" dt="2022-03-27T15:06:44.273" v="165" actId="6549"/>
          <ac:spMkLst>
            <pc:docMk/>
            <pc:sldMk cId="3721864086" sldId="268"/>
            <ac:spMk id="54" creationId="{B8DCEA60-C9E2-471E-BE55-D1EBC4CCB5EE}"/>
          </ac:spMkLst>
        </pc:spChg>
      </pc:sldChg>
      <pc:sldChg chg="modSp mod">
        <pc:chgData name="나준채" userId="d5d4c6db-ac1a-41ed-a54d-841286ba8927" providerId="ADAL" clId="{BB8AB474-8E52-4C4E-BE9F-BE903656B7D7}" dt="2022-03-27T15:05:12.454" v="146"/>
        <pc:sldMkLst>
          <pc:docMk/>
          <pc:sldMk cId="1963681475" sldId="4244"/>
        </pc:sldMkLst>
        <pc:spChg chg="mod">
          <ac:chgData name="나준채" userId="d5d4c6db-ac1a-41ed-a54d-841286ba8927" providerId="ADAL" clId="{BB8AB474-8E52-4C4E-BE9F-BE903656B7D7}" dt="2022-03-27T15:05:12.454" v="146"/>
          <ac:spMkLst>
            <pc:docMk/>
            <pc:sldMk cId="1963681475" sldId="4244"/>
            <ac:spMk id="3" creationId="{A57594E2-442D-48BF-A8DE-79346D0D7875}"/>
          </ac:spMkLst>
        </pc:spChg>
      </pc:sldChg>
      <pc:sldChg chg="modSp mod modNotesTx">
        <pc:chgData name="나준채" userId="d5d4c6db-ac1a-41ed-a54d-841286ba8927" providerId="ADAL" clId="{BB8AB474-8E52-4C4E-BE9F-BE903656B7D7}" dt="2022-03-27T03:29:19.483" v="74"/>
        <pc:sldMkLst>
          <pc:docMk/>
          <pc:sldMk cId="13557516" sldId="4267"/>
        </pc:sldMkLst>
        <pc:spChg chg="mod">
          <ac:chgData name="나준채" userId="d5d4c6db-ac1a-41ed-a54d-841286ba8927" providerId="ADAL" clId="{BB8AB474-8E52-4C4E-BE9F-BE903656B7D7}" dt="2022-03-27T03:28:07.764" v="35"/>
          <ac:spMkLst>
            <pc:docMk/>
            <pc:sldMk cId="13557516" sldId="4267"/>
            <ac:spMk id="10" creationId="{11C11B85-9860-4BCF-B5D0-5855CC523E9E}"/>
          </ac:spMkLst>
        </pc:spChg>
        <pc:spChg chg="mod">
          <ac:chgData name="나준채" userId="d5d4c6db-ac1a-41ed-a54d-841286ba8927" providerId="ADAL" clId="{BB8AB474-8E52-4C4E-BE9F-BE903656B7D7}" dt="2022-03-27T03:29:19.483" v="74"/>
          <ac:spMkLst>
            <pc:docMk/>
            <pc:sldMk cId="13557516" sldId="4267"/>
            <ac:spMk id="14" creationId="{C6E7A38E-24AB-49F2-AB32-CB3059169CEB}"/>
          </ac:spMkLst>
        </pc:spChg>
      </pc:sldChg>
      <pc:sldChg chg="modSp mod">
        <pc:chgData name="나준채" userId="d5d4c6db-ac1a-41ed-a54d-841286ba8927" providerId="ADAL" clId="{BB8AB474-8E52-4C4E-BE9F-BE903656B7D7}" dt="2022-03-27T15:07:03.619" v="192"/>
        <pc:sldMkLst>
          <pc:docMk/>
          <pc:sldMk cId="1467382002" sldId="4268"/>
        </pc:sldMkLst>
        <pc:spChg chg="mod">
          <ac:chgData name="나준채" userId="d5d4c6db-ac1a-41ed-a54d-841286ba8927" providerId="ADAL" clId="{BB8AB474-8E52-4C4E-BE9F-BE903656B7D7}" dt="2022-03-27T15:07:03.619" v="192"/>
          <ac:spMkLst>
            <pc:docMk/>
            <pc:sldMk cId="1467382002" sldId="4268"/>
            <ac:spMk id="2" creationId="{E262663D-45B3-4649-8561-CAC89595894A}"/>
          </ac:spMkLst>
        </pc:spChg>
        <pc:spChg chg="mod">
          <ac:chgData name="나준채" userId="d5d4c6db-ac1a-41ed-a54d-841286ba8927" providerId="ADAL" clId="{BB8AB474-8E52-4C4E-BE9F-BE903656B7D7}" dt="2022-03-27T15:06:49.649" v="175"/>
          <ac:spMkLst>
            <pc:docMk/>
            <pc:sldMk cId="1467382002" sldId="4268"/>
            <ac:spMk id="54" creationId="{B8DCEA60-C9E2-471E-BE55-D1EBC4CCB5EE}"/>
          </ac:spMkLst>
        </pc:spChg>
      </pc:sldChg>
      <pc:sldChg chg="modSp mod">
        <pc:chgData name="나준채" userId="d5d4c6db-ac1a-41ed-a54d-841286ba8927" providerId="ADAL" clId="{BB8AB474-8E52-4C4E-BE9F-BE903656B7D7}" dt="2022-03-27T15:07:05.874" v="193"/>
        <pc:sldMkLst>
          <pc:docMk/>
          <pc:sldMk cId="3137155339" sldId="4269"/>
        </pc:sldMkLst>
        <pc:spChg chg="mod">
          <ac:chgData name="나준채" userId="d5d4c6db-ac1a-41ed-a54d-841286ba8927" providerId="ADAL" clId="{BB8AB474-8E52-4C4E-BE9F-BE903656B7D7}" dt="2022-03-27T15:07:05.874" v="193"/>
          <ac:spMkLst>
            <pc:docMk/>
            <pc:sldMk cId="3137155339" sldId="4269"/>
            <ac:spMk id="2" creationId="{E262663D-45B3-4649-8561-CAC89595894A}"/>
          </ac:spMkLst>
        </pc:spChg>
        <pc:spChg chg="mod">
          <ac:chgData name="나준채" userId="d5d4c6db-ac1a-41ed-a54d-841286ba8927" providerId="ADAL" clId="{BB8AB474-8E52-4C4E-BE9F-BE903656B7D7}" dt="2022-03-27T15:06:54.189" v="183"/>
          <ac:spMkLst>
            <pc:docMk/>
            <pc:sldMk cId="3137155339" sldId="4269"/>
            <ac:spMk id="54" creationId="{B8DCEA60-C9E2-471E-BE55-D1EBC4CCB5EE}"/>
          </ac:spMkLst>
        </pc:spChg>
      </pc:sldChg>
      <pc:sldChg chg="modSp mod">
        <pc:chgData name="나준채" userId="d5d4c6db-ac1a-41ed-a54d-841286ba8927" providerId="ADAL" clId="{BB8AB474-8E52-4C4E-BE9F-BE903656B7D7}" dt="2022-03-27T15:07:08.630" v="194"/>
        <pc:sldMkLst>
          <pc:docMk/>
          <pc:sldMk cId="1092934798" sldId="4270"/>
        </pc:sldMkLst>
        <pc:spChg chg="mod">
          <ac:chgData name="나준채" userId="d5d4c6db-ac1a-41ed-a54d-841286ba8927" providerId="ADAL" clId="{BB8AB474-8E52-4C4E-BE9F-BE903656B7D7}" dt="2022-03-27T15:07:08.630" v="194"/>
          <ac:spMkLst>
            <pc:docMk/>
            <pc:sldMk cId="1092934798" sldId="4270"/>
            <ac:spMk id="2" creationId="{E262663D-45B3-4649-8561-CAC89595894A}"/>
          </ac:spMkLst>
        </pc:spChg>
        <pc:spChg chg="mod">
          <ac:chgData name="나준채" userId="d5d4c6db-ac1a-41ed-a54d-841286ba8927" providerId="ADAL" clId="{BB8AB474-8E52-4C4E-BE9F-BE903656B7D7}" dt="2022-03-27T15:06:58.961" v="191"/>
          <ac:spMkLst>
            <pc:docMk/>
            <pc:sldMk cId="1092934798" sldId="4270"/>
            <ac:spMk id="54" creationId="{B8DCEA60-C9E2-471E-BE55-D1EBC4CCB5EE}"/>
          </ac:spMkLst>
        </pc:spChg>
      </pc:sldChg>
      <pc:sldChg chg="modSp mod">
        <pc:chgData name="나준채" userId="d5d4c6db-ac1a-41ed-a54d-841286ba8927" providerId="ADAL" clId="{BB8AB474-8E52-4C4E-BE9F-BE903656B7D7}" dt="2022-03-27T15:07:11.861" v="195"/>
        <pc:sldMkLst>
          <pc:docMk/>
          <pc:sldMk cId="241656122" sldId="4271"/>
        </pc:sldMkLst>
        <pc:spChg chg="mod">
          <ac:chgData name="나준채" userId="d5d4c6db-ac1a-41ed-a54d-841286ba8927" providerId="ADAL" clId="{BB8AB474-8E52-4C4E-BE9F-BE903656B7D7}" dt="2022-03-27T15:07:11.861" v="195"/>
          <ac:spMkLst>
            <pc:docMk/>
            <pc:sldMk cId="241656122" sldId="4271"/>
            <ac:spMk id="2" creationId="{E262663D-45B3-4649-8561-CAC89595894A}"/>
          </ac:spMkLst>
        </pc:spChg>
        <pc:spChg chg="mod">
          <ac:chgData name="나준채" userId="d5d4c6db-ac1a-41ed-a54d-841286ba8927" providerId="ADAL" clId="{BB8AB474-8E52-4C4E-BE9F-BE903656B7D7}" dt="2022-03-27T15:04:56.385" v="136"/>
          <ac:spMkLst>
            <pc:docMk/>
            <pc:sldMk cId="241656122" sldId="4271"/>
            <ac:spMk id="54" creationId="{B8DCEA60-C9E2-471E-BE55-D1EBC4CCB5EE}"/>
          </ac:spMkLst>
        </pc:spChg>
      </pc:sldChg>
      <pc:sldChg chg="modSp mod">
        <pc:chgData name="나준채" userId="d5d4c6db-ac1a-41ed-a54d-841286ba8927" providerId="ADAL" clId="{BB8AB474-8E52-4C4E-BE9F-BE903656B7D7}" dt="2022-03-27T15:07:15.702" v="196"/>
        <pc:sldMkLst>
          <pc:docMk/>
          <pc:sldMk cId="2181707654" sldId="4272"/>
        </pc:sldMkLst>
        <pc:spChg chg="mod">
          <ac:chgData name="나준채" userId="d5d4c6db-ac1a-41ed-a54d-841286ba8927" providerId="ADAL" clId="{BB8AB474-8E52-4C4E-BE9F-BE903656B7D7}" dt="2022-03-27T15:07:15.702" v="196"/>
          <ac:spMkLst>
            <pc:docMk/>
            <pc:sldMk cId="2181707654" sldId="4272"/>
            <ac:spMk id="2" creationId="{E262663D-45B3-4649-8561-CAC89595894A}"/>
          </ac:spMkLst>
        </pc:spChg>
      </pc:sldChg>
      <pc:sldChg chg="modSp mod">
        <pc:chgData name="나준채" userId="d5d4c6db-ac1a-41ed-a54d-841286ba8927" providerId="ADAL" clId="{BB8AB474-8E52-4C4E-BE9F-BE903656B7D7}" dt="2022-03-27T15:07:18.276" v="197"/>
        <pc:sldMkLst>
          <pc:docMk/>
          <pc:sldMk cId="3955256222" sldId="4273"/>
        </pc:sldMkLst>
        <pc:spChg chg="mod">
          <ac:chgData name="나준채" userId="d5d4c6db-ac1a-41ed-a54d-841286ba8927" providerId="ADAL" clId="{BB8AB474-8E52-4C4E-BE9F-BE903656B7D7}" dt="2022-03-27T15:07:18.276" v="197"/>
          <ac:spMkLst>
            <pc:docMk/>
            <pc:sldMk cId="3955256222" sldId="4273"/>
            <ac:spMk id="2" creationId="{E262663D-45B3-4649-8561-CAC89595894A}"/>
          </ac:spMkLst>
        </pc:spChg>
      </pc:sldChg>
      <pc:sldChg chg="modSp mod">
        <pc:chgData name="나준채" userId="d5d4c6db-ac1a-41ed-a54d-841286ba8927" providerId="ADAL" clId="{BB8AB474-8E52-4C4E-BE9F-BE903656B7D7}" dt="2022-03-27T15:09:24.310" v="205"/>
        <pc:sldMkLst>
          <pc:docMk/>
          <pc:sldMk cId="1568295558" sldId="4280"/>
        </pc:sldMkLst>
        <pc:spChg chg="mod">
          <ac:chgData name="나준채" userId="d5d4c6db-ac1a-41ed-a54d-841286ba8927" providerId="ADAL" clId="{BB8AB474-8E52-4C4E-BE9F-BE903656B7D7}" dt="2022-03-27T15:09:24.310" v="205"/>
          <ac:spMkLst>
            <pc:docMk/>
            <pc:sldMk cId="1568295558" sldId="4280"/>
            <ac:spMk id="28" creationId="{1AF0AF81-589D-4C86-A80F-BF85F60FEC1B}"/>
          </ac:spMkLst>
        </pc:spChg>
      </pc:sldChg>
      <pc:sldChg chg="modSp mod">
        <pc:chgData name="나준채" userId="d5d4c6db-ac1a-41ed-a54d-841286ba8927" providerId="ADAL" clId="{BB8AB474-8E52-4C4E-BE9F-BE903656B7D7}" dt="2022-03-27T15:09:35.528" v="213" actId="20577"/>
        <pc:sldMkLst>
          <pc:docMk/>
          <pc:sldMk cId="848203118" sldId="4281"/>
        </pc:sldMkLst>
        <pc:spChg chg="mod">
          <ac:chgData name="나준채" userId="d5d4c6db-ac1a-41ed-a54d-841286ba8927" providerId="ADAL" clId="{BB8AB474-8E52-4C4E-BE9F-BE903656B7D7}" dt="2022-03-27T15:09:35.528" v="213" actId="20577"/>
          <ac:spMkLst>
            <pc:docMk/>
            <pc:sldMk cId="848203118" sldId="4281"/>
            <ac:spMk id="28" creationId="{1AF0AF81-589D-4C86-A80F-BF85F60FEC1B}"/>
          </ac:spMkLst>
        </pc:spChg>
      </pc:sldChg>
      <pc:sldChg chg="modSp mod">
        <pc:chgData name="나준채" userId="d5d4c6db-ac1a-41ed-a54d-841286ba8927" providerId="ADAL" clId="{BB8AB474-8E52-4C4E-BE9F-BE903656B7D7}" dt="2022-03-27T15:08:07.246" v="199" actId="1076"/>
        <pc:sldMkLst>
          <pc:docMk/>
          <pc:sldMk cId="449253374" sldId="4298"/>
        </pc:sldMkLst>
        <pc:spChg chg="mod">
          <ac:chgData name="나준채" userId="d5d4c6db-ac1a-41ed-a54d-841286ba8927" providerId="ADAL" clId="{BB8AB474-8E52-4C4E-BE9F-BE903656B7D7}" dt="2022-03-27T15:08:07.246" v="199" actId="1076"/>
          <ac:spMkLst>
            <pc:docMk/>
            <pc:sldMk cId="449253374" sldId="4298"/>
            <ac:spMk id="18" creationId="{0598B35C-ED1A-480A-8F7A-E8EB5DF05833}"/>
          </ac:spMkLst>
        </pc:spChg>
      </pc:sldChg>
      <pc:sldChg chg="modSp mod">
        <pc:chgData name="나준채" userId="d5d4c6db-ac1a-41ed-a54d-841286ba8927" providerId="ADAL" clId="{BB8AB474-8E52-4C4E-BE9F-BE903656B7D7}" dt="2022-03-27T15:10:09.739" v="220" actId="6549"/>
        <pc:sldMkLst>
          <pc:docMk/>
          <pc:sldMk cId="2103721555" sldId="4304"/>
        </pc:sldMkLst>
        <pc:spChg chg="mod">
          <ac:chgData name="나준채" userId="d5d4c6db-ac1a-41ed-a54d-841286ba8927" providerId="ADAL" clId="{BB8AB474-8E52-4C4E-BE9F-BE903656B7D7}" dt="2022-03-27T15:10:09.739" v="220" actId="6549"/>
          <ac:spMkLst>
            <pc:docMk/>
            <pc:sldMk cId="2103721555" sldId="4304"/>
            <ac:spMk id="2" creationId="{E262663D-45B3-4649-8561-CAC89595894A}"/>
          </ac:spMkLst>
        </pc:spChg>
      </pc:sldChg>
      <pc:sldChg chg="modSp mod">
        <pc:chgData name="나준채" userId="d5d4c6db-ac1a-41ed-a54d-841286ba8927" providerId="ADAL" clId="{BB8AB474-8E52-4C4E-BE9F-BE903656B7D7}" dt="2022-03-27T15:10:29.289" v="226"/>
        <pc:sldMkLst>
          <pc:docMk/>
          <pc:sldMk cId="760888049" sldId="4305"/>
        </pc:sldMkLst>
        <pc:spChg chg="mod">
          <ac:chgData name="나준채" userId="d5d4c6db-ac1a-41ed-a54d-841286ba8927" providerId="ADAL" clId="{BB8AB474-8E52-4C4E-BE9F-BE903656B7D7}" dt="2022-03-27T15:10:29.289" v="226"/>
          <ac:spMkLst>
            <pc:docMk/>
            <pc:sldMk cId="760888049" sldId="4305"/>
            <ac:spMk id="2" creationId="{E262663D-45B3-4649-8561-CAC89595894A}"/>
          </ac:spMkLst>
        </pc:spChg>
      </pc:sldChg>
    </pc:docChg>
  </pc:docChgLst>
  <pc:docChgLst>
    <pc:chgData name="나준채" userId="d5d4c6db-ac1a-41ed-a54d-841286ba8927" providerId="ADAL" clId="{F4B99663-0801-4297-B556-CA9DFCE88798}"/>
    <pc:docChg chg="modSld">
      <pc:chgData name="나준채" userId="d5d4c6db-ac1a-41ed-a54d-841286ba8927" providerId="ADAL" clId="{F4B99663-0801-4297-B556-CA9DFCE88798}" dt="2022-02-16T15:05:00.577" v="3" actId="6549"/>
      <pc:docMkLst>
        <pc:docMk/>
      </pc:docMkLst>
      <pc:sldChg chg="modSp mod">
        <pc:chgData name="나준채" userId="d5d4c6db-ac1a-41ed-a54d-841286ba8927" providerId="ADAL" clId="{F4B99663-0801-4297-B556-CA9DFCE88798}" dt="2022-02-16T15:05:00.577" v="3" actId="6549"/>
        <pc:sldMkLst>
          <pc:docMk/>
          <pc:sldMk cId="1963681475" sldId="4244"/>
        </pc:sldMkLst>
        <pc:spChg chg="mod">
          <ac:chgData name="나준채" userId="d5d4c6db-ac1a-41ed-a54d-841286ba8927" providerId="ADAL" clId="{F4B99663-0801-4297-B556-CA9DFCE88798}" dt="2022-02-16T15:05:00.577" v="3" actId="6549"/>
          <ac:spMkLst>
            <pc:docMk/>
            <pc:sldMk cId="1963681475" sldId="4244"/>
            <ac:spMk id="3" creationId="{A57594E2-442D-48BF-A8DE-79346D0D7875}"/>
          </ac:spMkLst>
        </pc:spChg>
      </pc:sldChg>
    </pc:docChg>
  </pc:docChgLst>
  <pc:docChgLst>
    <pc:chgData name="Myung Ho Kim" userId="9694cfd42c244b92" providerId="LiveId" clId="{45A2DB98-E3EC-47F4-AF54-C4E9D43D3574}"/>
    <pc:docChg chg="undo redo custSel addSld delSld modSld sldOrd modMainMaster modNotesMaster">
      <pc:chgData name="Myung Ho Kim" userId="9694cfd42c244b92" providerId="LiveId" clId="{45A2DB98-E3EC-47F4-AF54-C4E9D43D3574}" dt="2022-08-02T13:54:38.350" v="2483" actId="404"/>
      <pc:docMkLst>
        <pc:docMk/>
      </pc:docMkLst>
      <pc:sldChg chg="addSp delSp modSp add del mod modNotes">
        <pc:chgData name="Myung Ho Kim" userId="9694cfd42c244b92" providerId="LiveId" clId="{45A2DB98-E3EC-47F4-AF54-C4E9D43D3574}" dt="2022-08-02T13:20:56.231" v="2051" actId="47"/>
        <pc:sldMkLst>
          <pc:docMk/>
          <pc:sldMk cId="3721864086" sldId="268"/>
        </pc:sldMkLst>
        <pc:spChg chg="mod">
          <ac:chgData name="Myung Ho Kim" userId="9694cfd42c244b92" providerId="LiveId" clId="{45A2DB98-E3EC-47F4-AF54-C4E9D43D3574}" dt="2022-07-26T23:24:58.576" v="12"/>
          <ac:spMkLst>
            <pc:docMk/>
            <pc:sldMk cId="3721864086" sldId="268"/>
            <ac:spMk id="22" creationId="{8574059B-863D-4C27-A0E4-6D5ECE04D750}"/>
          </ac:spMkLst>
        </pc:spChg>
        <pc:spChg chg="mod">
          <ac:chgData name="Myung Ho Kim" userId="9694cfd42c244b92" providerId="LiveId" clId="{45A2DB98-E3EC-47F4-AF54-C4E9D43D3574}" dt="2022-07-26T23:24:58.576" v="12"/>
          <ac:spMkLst>
            <pc:docMk/>
            <pc:sldMk cId="3721864086" sldId="268"/>
            <ac:spMk id="23" creationId="{FDDF2156-08D8-4506-980D-4D7A4D737E1D}"/>
          </ac:spMkLst>
        </pc:spChg>
        <pc:spChg chg="mod">
          <ac:chgData name="Myung Ho Kim" userId="9694cfd42c244b92" providerId="LiveId" clId="{45A2DB98-E3EC-47F4-AF54-C4E9D43D3574}" dt="2022-07-26T23:24:58.576" v="12"/>
          <ac:spMkLst>
            <pc:docMk/>
            <pc:sldMk cId="3721864086" sldId="268"/>
            <ac:spMk id="24" creationId="{0096F6E5-357D-426F-BA55-436C7A1BBD65}"/>
          </ac:spMkLst>
        </pc:spChg>
        <pc:spChg chg="mod">
          <ac:chgData name="Myung Ho Kim" userId="9694cfd42c244b92" providerId="LiveId" clId="{45A2DB98-E3EC-47F4-AF54-C4E9D43D3574}" dt="2022-07-26T23:24:58.576" v="12"/>
          <ac:spMkLst>
            <pc:docMk/>
            <pc:sldMk cId="3721864086" sldId="268"/>
            <ac:spMk id="25" creationId="{78B96920-5D2D-4C3C-9375-B9B6C6E6B729}"/>
          </ac:spMkLst>
        </pc:spChg>
        <pc:spChg chg="add mod">
          <ac:chgData name="Myung Ho Kim" userId="9694cfd42c244b92" providerId="LiveId" clId="{45A2DB98-E3EC-47F4-AF54-C4E9D43D3574}" dt="2022-07-26T23:41:50.901" v="108"/>
          <ac:spMkLst>
            <pc:docMk/>
            <pc:sldMk cId="3721864086" sldId="268"/>
            <ac:spMk id="27" creationId="{04BA6CA3-D802-D277-DD33-25B0BCA3E6A1}"/>
          </ac:spMkLst>
        </pc:spChg>
        <pc:spChg chg="mod">
          <ac:chgData name="Myung Ho Kim" userId="9694cfd42c244b92" providerId="LiveId" clId="{45A2DB98-E3EC-47F4-AF54-C4E9D43D3574}" dt="2022-07-26T23:24:58.576" v="12"/>
          <ac:spMkLst>
            <pc:docMk/>
            <pc:sldMk cId="3721864086" sldId="268"/>
            <ac:spMk id="48" creationId="{DB40F107-CADB-4D82-95A7-91F19768ED43}"/>
          </ac:spMkLst>
        </pc:spChg>
        <pc:spChg chg="mod">
          <ac:chgData name="Myung Ho Kim" userId="9694cfd42c244b92" providerId="LiveId" clId="{45A2DB98-E3EC-47F4-AF54-C4E9D43D3574}" dt="2022-07-26T23:24:58.576" v="12"/>
          <ac:spMkLst>
            <pc:docMk/>
            <pc:sldMk cId="3721864086" sldId="268"/>
            <ac:spMk id="49" creationId="{25AC85E2-8A3D-49F2-91AF-35904A4458E5}"/>
          </ac:spMkLst>
        </pc:spChg>
        <pc:spChg chg="mod">
          <ac:chgData name="Myung Ho Kim" userId="9694cfd42c244b92" providerId="LiveId" clId="{45A2DB98-E3EC-47F4-AF54-C4E9D43D3574}" dt="2022-07-26T23:24:58.576" v="12"/>
          <ac:spMkLst>
            <pc:docMk/>
            <pc:sldMk cId="3721864086" sldId="268"/>
            <ac:spMk id="50" creationId="{5DAA1BF9-6297-4BE3-8F87-42FC56F1FEFB}"/>
          </ac:spMkLst>
        </pc:spChg>
        <pc:spChg chg="mod">
          <ac:chgData name="Myung Ho Kim" userId="9694cfd42c244b92" providerId="LiveId" clId="{45A2DB98-E3EC-47F4-AF54-C4E9D43D3574}" dt="2022-07-26T23:24:58.576" v="12"/>
          <ac:spMkLst>
            <pc:docMk/>
            <pc:sldMk cId="3721864086" sldId="268"/>
            <ac:spMk id="51" creationId="{F4E4D354-847F-42CC-8B75-68C96B1D3418}"/>
          </ac:spMkLst>
        </pc:spChg>
        <pc:spChg chg="mod">
          <ac:chgData name="Myung Ho Kim" userId="9694cfd42c244b92" providerId="LiveId" clId="{45A2DB98-E3EC-47F4-AF54-C4E9D43D3574}" dt="2022-07-26T23:24:58.576" v="12"/>
          <ac:spMkLst>
            <pc:docMk/>
            <pc:sldMk cId="3721864086" sldId="268"/>
            <ac:spMk id="52" creationId="{DD5028C8-9699-4D4A-AC44-676C48B0F61F}"/>
          </ac:spMkLst>
        </pc:spChg>
        <pc:spChg chg="mod">
          <ac:chgData name="Myung Ho Kim" userId="9694cfd42c244b92" providerId="LiveId" clId="{45A2DB98-E3EC-47F4-AF54-C4E9D43D3574}" dt="2022-07-26T23:24:58.576" v="12"/>
          <ac:spMkLst>
            <pc:docMk/>
            <pc:sldMk cId="3721864086" sldId="268"/>
            <ac:spMk id="53" creationId="{72565FC7-4E5A-40A7-B7D1-C94A12ADED42}"/>
          </ac:spMkLst>
        </pc:spChg>
        <pc:spChg chg="mod">
          <ac:chgData name="Myung Ho Kim" userId="9694cfd42c244b92" providerId="LiveId" clId="{45A2DB98-E3EC-47F4-AF54-C4E9D43D3574}" dt="2022-07-26T23:24:58.576" v="12"/>
          <ac:spMkLst>
            <pc:docMk/>
            <pc:sldMk cId="3721864086" sldId="268"/>
            <ac:spMk id="54" creationId="{B8DCEA60-C9E2-471E-BE55-D1EBC4CCB5EE}"/>
          </ac:spMkLst>
        </pc:spChg>
        <pc:spChg chg="mod">
          <ac:chgData name="Myung Ho Kim" userId="9694cfd42c244b92" providerId="LiveId" clId="{45A2DB98-E3EC-47F4-AF54-C4E9D43D3574}" dt="2022-07-26T23:24:58.576" v="12"/>
          <ac:spMkLst>
            <pc:docMk/>
            <pc:sldMk cId="3721864086" sldId="268"/>
            <ac:spMk id="55" creationId="{90A551B4-33E5-47CF-9C1F-9FEE52CD73F4}"/>
          </ac:spMkLst>
        </pc:spChg>
        <pc:spChg chg="mod">
          <ac:chgData name="Myung Ho Kim" userId="9694cfd42c244b92" providerId="LiveId" clId="{45A2DB98-E3EC-47F4-AF54-C4E9D43D3574}" dt="2022-07-26T23:24:58.576" v="12"/>
          <ac:spMkLst>
            <pc:docMk/>
            <pc:sldMk cId="3721864086" sldId="268"/>
            <ac:spMk id="56" creationId="{97730BB4-CC0D-4F7A-943D-C8E8208CDFA3}"/>
          </ac:spMkLst>
        </pc:spChg>
        <pc:spChg chg="del mod">
          <ac:chgData name="Myung Ho Kim" userId="9694cfd42c244b92" providerId="LiveId" clId="{45A2DB98-E3EC-47F4-AF54-C4E9D43D3574}" dt="2022-07-26T23:41:46.590" v="107" actId="478"/>
          <ac:spMkLst>
            <pc:docMk/>
            <pc:sldMk cId="3721864086" sldId="268"/>
            <ac:spMk id="57" creationId="{86FACA64-8B85-4668-9512-3C35A5753483}"/>
          </ac:spMkLst>
        </pc:spChg>
        <pc:spChg chg="mod">
          <ac:chgData name="Myung Ho Kim" userId="9694cfd42c244b92" providerId="LiveId" clId="{45A2DB98-E3EC-47F4-AF54-C4E9D43D3574}" dt="2022-07-26T23:24:58.576" v="12"/>
          <ac:spMkLst>
            <pc:docMk/>
            <pc:sldMk cId="3721864086" sldId="268"/>
            <ac:spMk id="58" creationId="{C1F77CBC-4C29-400E-AF8A-CEDA3D810D95}"/>
          </ac:spMkLst>
        </pc:spChg>
        <pc:spChg chg="mod">
          <ac:chgData name="Myung Ho Kim" userId="9694cfd42c244b92" providerId="LiveId" clId="{45A2DB98-E3EC-47F4-AF54-C4E9D43D3574}" dt="2022-07-26T23:24:58.576" v="12"/>
          <ac:spMkLst>
            <pc:docMk/>
            <pc:sldMk cId="3721864086" sldId="268"/>
            <ac:spMk id="59" creationId="{868A9152-7B13-4FF9-97E0-D09AC1271571}"/>
          </ac:spMkLst>
        </pc:spChg>
        <pc:spChg chg="mod">
          <ac:chgData name="Myung Ho Kim" userId="9694cfd42c244b92" providerId="LiveId" clId="{45A2DB98-E3EC-47F4-AF54-C4E9D43D3574}" dt="2022-07-26T23:24:58.576" v="12"/>
          <ac:spMkLst>
            <pc:docMk/>
            <pc:sldMk cId="3721864086" sldId="268"/>
            <ac:spMk id="60" creationId="{768026D9-9958-456B-A960-8E1D4292A102}"/>
          </ac:spMkLst>
        </pc:spChg>
        <pc:spChg chg="mod">
          <ac:chgData name="Myung Ho Kim" userId="9694cfd42c244b92" providerId="LiveId" clId="{45A2DB98-E3EC-47F4-AF54-C4E9D43D3574}" dt="2022-07-26T23:24:58.576" v="12"/>
          <ac:spMkLst>
            <pc:docMk/>
            <pc:sldMk cId="3721864086" sldId="268"/>
            <ac:spMk id="61" creationId="{786A0E0D-4B8F-4A55-8535-2926919EB61E}"/>
          </ac:spMkLst>
        </pc:spChg>
        <pc:spChg chg="mod">
          <ac:chgData name="Myung Ho Kim" userId="9694cfd42c244b92" providerId="LiveId" clId="{45A2DB98-E3EC-47F4-AF54-C4E9D43D3574}" dt="2022-07-26T23:24:58.576" v="12"/>
          <ac:spMkLst>
            <pc:docMk/>
            <pc:sldMk cId="3721864086" sldId="268"/>
            <ac:spMk id="62" creationId="{294173F7-9E3A-4ED7-852A-128350CF522D}"/>
          </ac:spMkLst>
        </pc:spChg>
        <pc:spChg chg="mod">
          <ac:chgData name="Myung Ho Kim" userId="9694cfd42c244b92" providerId="LiveId" clId="{45A2DB98-E3EC-47F4-AF54-C4E9D43D3574}" dt="2022-07-26T23:24:58.576" v="12"/>
          <ac:spMkLst>
            <pc:docMk/>
            <pc:sldMk cId="3721864086" sldId="268"/>
            <ac:spMk id="63" creationId="{9863730E-C06B-49AA-865F-4ACCEDCA2E83}"/>
          </ac:spMkLst>
        </pc:spChg>
        <pc:spChg chg="mod">
          <ac:chgData name="Myung Ho Kim" userId="9694cfd42c244b92" providerId="LiveId" clId="{45A2DB98-E3EC-47F4-AF54-C4E9D43D3574}" dt="2022-07-26T23:24:58.576" v="12"/>
          <ac:spMkLst>
            <pc:docMk/>
            <pc:sldMk cId="3721864086" sldId="268"/>
            <ac:spMk id="64" creationId="{A1736ADE-4715-4DF7-A078-07B2F4A6FF50}"/>
          </ac:spMkLst>
        </pc:spChg>
        <pc:picChg chg="mod">
          <ac:chgData name="Myung Ho Kim" userId="9694cfd42c244b92" providerId="LiveId" clId="{45A2DB98-E3EC-47F4-AF54-C4E9D43D3574}" dt="2022-07-26T23:24:58.576" v="12"/>
          <ac:picMkLst>
            <pc:docMk/>
            <pc:sldMk cId="3721864086" sldId="268"/>
            <ac:picMk id="26" creationId="{2A098272-4196-4C97-9D1B-8F52702758DC}"/>
          </ac:picMkLst>
        </pc:picChg>
      </pc:sldChg>
      <pc:sldChg chg="modSp modNotes">
        <pc:chgData name="Myung Ho Kim" userId="9694cfd42c244b92" providerId="LiveId" clId="{45A2DB98-E3EC-47F4-AF54-C4E9D43D3574}" dt="2022-07-26T23:24:58.576" v="12"/>
        <pc:sldMkLst>
          <pc:docMk/>
          <pc:sldMk cId="1285593668" sldId="274"/>
        </pc:sldMkLst>
        <pc:spChg chg="mod">
          <ac:chgData name="Myung Ho Kim" userId="9694cfd42c244b92" providerId="LiveId" clId="{45A2DB98-E3EC-47F4-AF54-C4E9D43D3574}" dt="2022-07-26T23:24:58.576" v="12"/>
          <ac:spMkLst>
            <pc:docMk/>
            <pc:sldMk cId="1285593668" sldId="274"/>
            <ac:spMk id="2" creationId="{E3B51A7F-CBD7-4142-9E9E-F1A5FD93F52D}"/>
          </ac:spMkLst>
        </pc:spChg>
        <pc:spChg chg="mod">
          <ac:chgData name="Myung Ho Kim" userId="9694cfd42c244b92" providerId="LiveId" clId="{45A2DB98-E3EC-47F4-AF54-C4E9D43D3574}" dt="2022-07-26T23:24:58.576" v="12"/>
          <ac:spMkLst>
            <pc:docMk/>
            <pc:sldMk cId="1285593668" sldId="274"/>
            <ac:spMk id="3" creationId="{F1DB21D3-22FE-4027-9F4D-344B5A0B7EBB}"/>
          </ac:spMkLst>
        </pc:spChg>
        <pc:spChg chg="mod">
          <ac:chgData name="Myung Ho Kim" userId="9694cfd42c244b92" providerId="LiveId" clId="{45A2DB98-E3EC-47F4-AF54-C4E9D43D3574}" dt="2022-07-26T23:24:58.576" v="12"/>
          <ac:spMkLst>
            <pc:docMk/>
            <pc:sldMk cId="1285593668" sldId="274"/>
            <ac:spMk id="4" creationId="{C0F8D1C0-2716-401E-B536-E91C3109BFFE}"/>
          </ac:spMkLst>
        </pc:spChg>
        <pc:spChg chg="mod">
          <ac:chgData name="Myung Ho Kim" userId="9694cfd42c244b92" providerId="LiveId" clId="{45A2DB98-E3EC-47F4-AF54-C4E9D43D3574}" dt="2022-07-26T23:24:58.576" v="12"/>
          <ac:spMkLst>
            <pc:docMk/>
            <pc:sldMk cId="1285593668" sldId="274"/>
            <ac:spMk id="5" creationId="{E2B0314B-5A0A-4ADF-8A54-12B825337BE1}"/>
          </ac:spMkLst>
        </pc:spChg>
        <pc:spChg chg="mod">
          <ac:chgData name="Myung Ho Kim" userId="9694cfd42c244b92" providerId="LiveId" clId="{45A2DB98-E3EC-47F4-AF54-C4E9D43D3574}" dt="2022-07-26T23:24:58.576" v="12"/>
          <ac:spMkLst>
            <pc:docMk/>
            <pc:sldMk cId="1285593668" sldId="274"/>
            <ac:spMk id="6" creationId="{527A988B-B19C-43A8-ACC3-99B3226A31B3}"/>
          </ac:spMkLst>
        </pc:spChg>
        <pc:spChg chg="mod">
          <ac:chgData name="Myung Ho Kim" userId="9694cfd42c244b92" providerId="LiveId" clId="{45A2DB98-E3EC-47F4-AF54-C4E9D43D3574}" dt="2022-07-26T23:24:58.576" v="12"/>
          <ac:spMkLst>
            <pc:docMk/>
            <pc:sldMk cId="1285593668" sldId="274"/>
            <ac:spMk id="7" creationId="{A45DA88B-F6B8-4CAF-86F1-F8A39F4E3DA5}"/>
          </ac:spMkLst>
        </pc:spChg>
      </pc:sldChg>
      <pc:sldChg chg="modSp del modNotes">
        <pc:chgData name="Myung Ho Kim" userId="9694cfd42c244b92" providerId="LiveId" clId="{45A2DB98-E3EC-47F4-AF54-C4E9D43D3574}" dt="2022-08-02T13:21:45.960" v="2053" actId="47"/>
        <pc:sldMkLst>
          <pc:docMk/>
          <pc:sldMk cId="132648737" sldId="4198"/>
        </pc:sldMkLst>
        <pc:spChg chg="mod">
          <ac:chgData name="Myung Ho Kim" userId="9694cfd42c244b92" providerId="LiveId" clId="{45A2DB98-E3EC-47F4-AF54-C4E9D43D3574}" dt="2022-07-26T23:24:58.576" v="12"/>
          <ac:spMkLst>
            <pc:docMk/>
            <pc:sldMk cId="132648737" sldId="4198"/>
            <ac:spMk id="2" creationId="{E262663D-45B3-4649-8561-CAC89595894A}"/>
          </ac:spMkLst>
        </pc:spChg>
        <pc:spChg chg="mod">
          <ac:chgData name="Myung Ho Kim" userId="9694cfd42c244b92" providerId="LiveId" clId="{45A2DB98-E3EC-47F4-AF54-C4E9D43D3574}" dt="2022-07-26T23:24:58.576" v="12"/>
          <ac:spMkLst>
            <pc:docMk/>
            <pc:sldMk cId="132648737" sldId="4198"/>
            <ac:spMk id="9" creationId="{B820C7C4-339B-4EF8-A4AE-6ED5CFAD6012}"/>
          </ac:spMkLst>
        </pc:spChg>
        <pc:spChg chg="mod">
          <ac:chgData name="Myung Ho Kim" userId="9694cfd42c244b92" providerId="LiveId" clId="{45A2DB98-E3EC-47F4-AF54-C4E9D43D3574}" dt="2022-07-26T23:24:58.576" v="12"/>
          <ac:spMkLst>
            <pc:docMk/>
            <pc:sldMk cId="132648737" sldId="4198"/>
            <ac:spMk id="28" creationId="{1AF0AF81-589D-4C86-A80F-BF85F60FEC1B}"/>
          </ac:spMkLst>
        </pc:spChg>
        <pc:spChg chg="mod">
          <ac:chgData name="Myung Ho Kim" userId="9694cfd42c244b92" providerId="LiveId" clId="{45A2DB98-E3EC-47F4-AF54-C4E9D43D3574}" dt="2022-07-26T23:24:58.576" v="12"/>
          <ac:spMkLst>
            <pc:docMk/>
            <pc:sldMk cId="132648737" sldId="4198"/>
            <ac:spMk id="29" creationId="{939490BF-60F2-45AF-9247-8F58B5074BCB}"/>
          </ac:spMkLst>
        </pc:spChg>
        <pc:spChg chg="mod">
          <ac:chgData name="Myung Ho Kim" userId="9694cfd42c244b92" providerId="LiveId" clId="{45A2DB98-E3EC-47F4-AF54-C4E9D43D3574}" dt="2022-07-26T23:24:58.576" v="12"/>
          <ac:spMkLst>
            <pc:docMk/>
            <pc:sldMk cId="132648737" sldId="4198"/>
            <ac:spMk id="37" creationId="{D99B0C56-E6B2-49B5-8078-14C4CAE071D7}"/>
          </ac:spMkLst>
        </pc:spChg>
        <pc:spChg chg="mod">
          <ac:chgData name="Myung Ho Kim" userId="9694cfd42c244b92" providerId="LiveId" clId="{45A2DB98-E3EC-47F4-AF54-C4E9D43D3574}" dt="2022-07-26T23:24:58.576" v="12"/>
          <ac:spMkLst>
            <pc:docMk/>
            <pc:sldMk cId="132648737" sldId="4198"/>
            <ac:spMk id="38" creationId="{35318C45-DA0B-4AA9-8354-A40385B71E47}"/>
          </ac:spMkLst>
        </pc:spChg>
        <pc:spChg chg="mod">
          <ac:chgData name="Myung Ho Kim" userId="9694cfd42c244b92" providerId="LiveId" clId="{45A2DB98-E3EC-47F4-AF54-C4E9D43D3574}" dt="2022-07-26T23:24:58.576" v="12"/>
          <ac:spMkLst>
            <pc:docMk/>
            <pc:sldMk cId="132648737" sldId="4198"/>
            <ac:spMk id="39" creationId="{A9AF322E-5637-4775-A7B7-ECE857FDD973}"/>
          </ac:spMkLst>
        </pc:spChg>
        <pc:spChg chg="mod">
          <ac:chgData name="Myung Ho Kim" userId="9694cfd42c244b92" providerId="LiveId" clId="{45A2DB98-E3EC-47F4-AF54-C4E9D43D3574}" dt="2022-07-26T23:24:58.576" v="12"/>
          <ac:spMkLst>
            <pc:docMk/>
            <pc:sldMk cId="132648737" sldId="4198"/>
            <ac:spMk id="40" creationId="{33FFADCA-7F86-4445-A98D-71BD07344B22}"/>
          </ac:spMkLst>
        </pc:spChg>
        <pc:picChg chg="mod">
          <ac:chgData name="Myung Ho Kim" userId="9694cfd42c244b92" providerId="LiveId" clId="{45A2DB98-E3EC-47F4-AF54-C4E9D43D3574}" dt="2022-07-26T23:24:58.576" v="12"/>
          <ac:picMkLst>
            <pc:docMk/>
            <pc:sldMk cId="132648737" sldId="4198"/>
            <ac:picMk id="27" creationId="{9B2F7681-9ADA-42C5-910B-446AFD3E7DFE}"/>
          </ac:picMkLst>
        </pc:picChg>
      </pc:sldChg>
      <pc:sldChg chg="modSp modNotes">
        <pc:chgData name="Myung Ho Kim" userId="9694cfd42c244b92" providerId="LiveId" clId="{45A2DB98-E3EC-47F4-AF54-C4E9D43D3574}" dt="2022-07-26T23:24:58.576" v="12"/>
        <pc:sldMkLst>
          <pc:docMk/>
          <pc:sldMk cId="2027314959" sldId="4236"/>
        </pc:sldMkLst>
        <pc:picChg chg="mod">
          <ac:chgData name="Myung Ho Kim" userId="9694cfd42c244b92" providerId="LiveId" clId="{45A2DB98-E3EC-47F4-AF54-C4E9D43D3574}" dt="2022-07-26T23:24:58.576" v="12"/>
          <ac:picMkLst>
            <pc:docMk/>
            <pc:sldMk cId="2027314959" sldId="4236"/>
            <ac:picMk id="3" creationId="{F0D5CC80-10DE-42CB-A11B-88565CFC008E}"/>
          </ac:picMkLst>
        </pc:picChg>
      </pc:sldChg>
      <pc:sldChg chg="modSp modNotes">
        <pc:chgData name="Myung Ho Kim" userId="9694cfd42c244b92" providerId="LiveId" clId="{45A2DB98-E3EC-47F4-AF54-C4E9D43D3574}" dt="2022-07-26T23:24:58.576" v="12"/>
        <pc:sldMkLst>
          <pc:docMk/>
          <pc:sldMk cId="1963681475" sldId="4244"/>
        </pc:sldMkLst>
        <pc:spChg chg="mod">
          <ac:chgData name="Myung Ho Kim" userId="9694cfd42c244b92" providerId="LiveId" clId="{45A2DB98-E3EC-47F4-AF54-C4E9D43D3574}" dt="2022-07-26T23:24:58.576" v="12"/>
          <ac:spMkLst>
            <pc:docMk/>
            <pc:sldMk cId="1963681475" sldId="4244"/>
            <ac:spMk id="2" creationId="{BAE6E55F-BA02-4CBF-AD99-ED1516BBC685}"/>
          </ac:spMkLst>
        </pc:spChg>
        <pc:spChg chg="mod">
          <ac:chgData name="Myung Ho Kim" userId="9694cfd42c244b92" providerId="LiveId" clId="{45A2DB98-E3EC-47F4-AF54-C4E9D43D3574}" dt="2022-07-26T23:24:58.576" v="12"/>
          <ac:spMkLst>
            <pc:docMk/>
            <pc:sldMk cId="1963681475" sldId="4244"/>
            <ac:spMk id="3" creationId="{A57594E2-442D-48BF-A8DE-79346D0D7875}"/>
          </ac:spMkLst>
        </pc:spChg>
      </pc:sldChg>
      <pc:sldChg chg="modSp modNotes">
        <pc:chgData name="Myung Ho Kim" userId="9694cfd42c244b92" providerId="LiveId" clId="{45A2DB98-E3EC-47F4-AF54-C4E9D43D3574}" dt="2022-07-26T23:24:58.576" v="12"/>
        <pc:sldMkLst>
          <pc:docMk/>
          <pc:sldMk cId="3839525887" sldId="4262"/>
        </pc:sldMkLst>
        <pc:spChg chg="mod">
          <ac:chgData name="Myung Ho Kim" userId="9694cfd42c244b92" providerId="LiveId" clId="{45A2DB98-E3EC-47F4-AF54-C4E9D43D3574}" dt="2022-07-26T23:24:58.576" v="12"/>
          <ac:spMkLst>
            <pc:docMk/>
            <pc:sldMk cId="3839525887" sldId="4262"/>
            <ac:spMk id="2" creationId="{45057A2D-5909-426D-80EC-0717815DF01D}"/>
          </ac:spMkLst>
        </pc:spChg>
        <pc:spChg chg="mod">
          <ac:chgData name="Myung Ho Kim" userId="9694cfd42c244b92" providerId="LiveId" clId="{45A2DB98-E3EC-47F4-AF54-C4E9D43D3574}" dt="2022-07-26T23:24:58.576" v="12"/>
          <ac:spMkLst>
            <pc:docMk/>
            <pc:sldMk cId="3839525887" sldId="4262"/>
            <ac:spMk id="3" creationId="{EDD6506E-A642-4945-920B-5AE76F2C615B}"/>
          </ac:spMkLst>
        </pc:spChg>
      </pc:sldChg>
      <pc:sldChg chg="modSp mod modNotes">
        <pc:chgData name="Myung Ho Kim" userId="9694cfd42c244b92" providerId="LiveId" clId="{45A2DB98-E3EC-47F4-AF54-C4E9D43D3574}" dt="2022-07-28T15:07:01.898" v="256" actId="207"/>
        <pc:sldMkLst>
          <pc:docMk/>
          <pc:sldMk cId="13557516" sldId="4267"/>
        </pc:sldMkLst>
        <pc:spChg chg="mod">
          <ac:chgData name="Myung Ho Kim" userId="9694cfd42c244b92" providerId="LiveId" clId="{45A2DB98-E3EC-47F4-AF54-C4E9D43D3574}" dt="2022-07-26T23:24:58.576" v="12"/>
          <ac:spMkLst>
            <pc:docMk/>
            <pc:sldMk cId="13557516" sldId="4267"/>
            <ac:spMk id="3" creationId="{6B3415CB-8B80-4410-8320-AA9E4B78BF81}"/>
          </ac:spMkLst>
        </pc:spChg>
        <pc:spChg chg="mod">
          <ac:chgData name="Myung Ho Kim" userId="9694cfd42c244b92" providerId="LiveId" clId="{45A2DB98-E3EC-47F4-AF54-C4E9D43D3574}" dt="2022-07-26T23:24:58.576" v="12"/>
          <ac:spMkLst>
            <pc:docMk/>
            <pc:sldMk cId="13557516" sldId="4267"/>
            <ac:spMk id="10" creationId="{11C11B85-9860-4BCF-B5D0-5855CC523E9E}"/>
          </ac:spMkLst>
        </pc:spChg>
        <pc:spChg chg="mod">
          <ac:chgData name="Myung Ho Kim" userId="9694cfd42c244b92" providerId="LiveId" clId="{45A2DB98-E3EC-47F4-AF54-C4E9D43D3574}" dt="2022-07-26T23:24:58.576" v="12"/>
          <ac:spMkLst>
            <pc:docMk/>
            <pc:sldMk cId="13557516" sldId="4267"/>
            <ac:spMk id="11" creationId="{44CF7CF7-21C4-4152-9149-DB9C12378756}"/>
          </ac:spMkLst>
        </pc:spChg>
        <pc:spChg chg="mod">
          <ac:chgData name="Myung Ho Kim" userId="9694cfd42c244b92" providerId="LiveId" clId="{45A2DB98-E3EC-47F4-AF54-C4E9D43D3574}" dt="2022-07-26T23:24:58.576" v="12"/>
          <ac:spMkLst>
            <pc:docMk/>
            <pc:sldMk cId="13557516" sldId="4267"/>
            <ac:spMk id="13" creationId="{AFF2F3B1-1D3A-4779-A8AD-78292E031FFD}"/>
          </ac:spMkLst>
        </pc:spChg>
        <pc:spChg chg="mod">
          <ac:chgData name="Myung Ho Kim" userId="9694cfd42c244b92" providerId="LiveId" clId="{45A2DB98-E3EC-47F4-AF54-C4E9D43D3574}" dt="2022-07-28T15:07:01.898" v="256" actId="207"/>
          <ac:spMkLst>
            <pc:docMk/>
            <pc:sldMk cId="13557516" sldId="4267"/>
            <ac:spMk id="14" creationId="{C6E7A38E-24AB-49F2-AB32-CB3059169CEB}"/>
          </ac:spMkLst>
        </pc:spChg>
        <pc:picChg chg="mod">
          <ac:chgData name="Myung Ho Kim" userId="9694cfd42c244b92" providerId="LiveId" clId="{45A2DB98-E3EC-47F4-AF54-C4E9D43D3574}" dt="2022-07-26T23:24:58.576" v="12"/>
          <ac:picMkLst>
            <pc:docMk/>
            <pc:sldMk cId="13557516" sldId="4267"/>
            <ac:picMk id="7" creationId="{B5FB482F-9BF4-4B34-9B0C-60794D9588A4}"/>
          </ac:picMkLst>
        </pc:picChg>
      </pc:sldChg>
      <pc:sldChg chg="modSp add del modNotes">
        <pc:chgData name="Myung Ho Kim" userId="9694cfd42c244b92" providerId="LiveId" clId="{45A2DB98-E3EC-47F4-AF54-C4E9D43D3574}" dt="2022-08-02T13:21:02.772" v="2052" actId="2696"/>
        <pc:sldMkLst>
          <pc:docMk/>
          <pc:sldMk cId="1467382002" sldId="4268"/>
        </pc:sldMkLst>
        <pc:spChg chg="mod">
          <ac:chgData name="Myung Ho Kim" userId="9694cfd42c244b92" providerId="LiveId" clId="{45A2DB98-E3EC-47F4-AF54-C4E9D43D3574}" dt="2022-07-26T23:24:58.576" v="12"/>
          <ac:spMkLst>
            <pc:docMk/>
            <pc:sldMk cId="1467382002" sldId="4268"/>
            <ac:spMk id="22" creationId="{8574059B-863D-4C27-A0E4-6D5ECE04D750}"/>
          </ac:spMkLst>
        </pc:spChg>
        <pc:spChg chg="mod">
          <ac:chgData name="Myung Ho Kim" userId="9694cfd42c244b92" providerId="LiveId" clId="{45A2DB98-E3EC-47F4-AF54-C4E9D43D3574}" dt="2022-07-26T23:24:58.576" v="12"/>
          <ac:spMkLst>
            <pc:docMk/>
            <pc:sldMk cId="1467382002" sldId="4268"/>
            <ac:spMk id="23" creationId="{FDDF2156-08D8-4506-980D-4D7A4D737E1D}"/>
          </ac:spMkLst>
        </pc:spChg>
        <pc:spChg chg="mod">
          <ac:chgData name="Myung Ho Kim" userId="9694cfd42c244b92" providerId="LiveId" clId="{45A2DB98-E3EC-47F4-AF54-C4E9D43D3574}" dt="2022-07-26T23:24:58.576" v="12"/>
          <ac:spMkLst>
            <pc:docMk/>
            <pc:sldMk cId="1467382002" sldId="4268"/>
            <ac:spMk id="24" creationId="{0096F6E5-357D-426F-BA55-436C7A1BBD65}"/>
          </ac:spMkLst>
        </pc:spChg>
        <pc:spChg chg="mod">
          <ac:chgData name="Myung Ho Kim" userId="9694cfd42c244b92" providerId="LiveId" clId="{45A2DB98-E3EC-47F4-AF54-C4E9D43D3574}" dt="2022-07-26T23:24:58.576" v="12"/>
          <ac:spMkLst>
            <pc:docMk/>
            <pc:sldMk cId="1467382002" sldId="4268"/>
            <ac:spMk id="25" creationId="{78B96920-5D2D-4C3C-9375-B9B6C6E6B729}"/>
          </ac:spMkLst>
        </pc:spChg>
        <pc:spChg chg="mod">
          <ac:chgData name="Myung Ho Kim" userId="9694cfd42c244b92" providerId="LiveId" clId="{45A2DB98-E3EC-47F4-AF54-C4E9D43D3574}" dt="2022-07-26T23:24:58.576" v="12"/>
          <ac:spMkLst>
            <pc:docMk/>
            <pc:sldMk cId="1467382002" sldId="4268"/>
            <ac:spMk id="48" creationId="{DB40F107-CADB-4D82-95A7-91F19768ED43}"/>
          </ac:spMkLst>
        </pc:spChg>
        <pc:spChg chg="mod">
          <ac:chgData name="Myung Ho Kim" userId="9694cfd42c244b92" providerId="LiveId" clId="{45A2DB98-E3EC-47F4-AF54-C4E9D43D3574}" dt="2022-07-26T23:24:58.576" v="12"/>
          <ac:spMkLst>
            <pc:docMk/>
            <pc:sldMk cId="1467382002" sldId="4268"/>
            <ac:spMk id="49" creationId="{25AC85E2-8A3D-49F2-91AF-35904A4458E5}"/>
          </ac:spMkLst>
        </pc:spChg>
        <pc:spChg chg="mod">
          <ac:chgData name="Myung Ho Kim" userId="9694cfd42c244b92" providerId="LiveId" clId="{45A2DB98-E3EC-47F4-AF54-C4E9D43D3574}" dt="2022-07-26T23:24:58.576" v="12"/>
          <ac:spMkLst>
            <pc:docMk/>
            <pc:sldMk cId="1467382002" sldId="4268"/>
            <ac:spMk id="50" creationId="{5DAA1BF9-6297-4BE3-8F87-42FC56F1FEFB}"/>
          </ac:spMkLst>
        </pc:spChg>
        <pc:spChg chg="mod">
          <ac:chgData name="Myung Ho Kim" userId="9694cfd42c244b92" providerId="LiveId" clId="{45A2DB98-E3EC-47F4-AF54-C4E9D43D3574}" dt="2022-07-26T23:24:58.576" v="12"/>
          <ac:spMkLst>
            <pc:docMk/>
            <pc:sldMk cId="1467382002" sldId="4268"/>
            <ac:spMk id="51" creationId="{F4E4D354-847F-42CC-8B75-68C96B1D3418}"/>
          </ac:spMkLst>
        </pc:spChg>
        <pc:spChg chg="mod">
          <ac:chgData name="Myung Ho Kim" userId="9694cfd42c244b92" providerId="LiveId" clId="{45A2DB98-E3EC-47F4-AF54-C4E9D43D3574}" dt="2022-07-26T23:24:58.576" v="12"/>
          <ac:spMkLst>
            <pc:docMk/>
            <pc:sldMk cId="1467382002" sldId="4268"/>
            <ac:spMk id="52" creationId="{DD5028C8-9699-4D4A-AC44-676C48B0F61F}"/>
          </ac:spMkLst>
        </pc:spChg>
        <pc:spChg chg="mod">
          <ac:chgData name="Myung Ho Kim" userId="9694cfd42c244b92" providerId="LiveId" clId="{45A2DB98-E3EC-47F4-AF54-C4E9D43D3574}" dt="2022-07-26T23:24:58.576" v="12"/>
          <ac:spMkLst>
            <pc:docMk/>
            <pc:sldMk cId="1467382002" sldId="4268"/>
            <ac:spMk id="53" creationId="{72565FC7-4E5A-40A7-B7D1-C94A12ADED42}"/>
          </ac:spMkLst>
        </pc:spChg>
        <pc:spChg chg="mod">
          <ac:chgData name="Myung Ho Kim" userId="9694cfd42c244b92" providerId="LiveId" clId="{45A2DB98-E3EC-47F4-AF54-C4E9D43D3574}" dt="2022-07-26T23:24:58.576" v="12"/>
          <ac:spMkLst>
            <pc:docMk/>
            <pc:sldMk cId="1467382002" sldId="4268"/>
            <ac:spMk id="54" creationId="{B8DCEA60-C9E2-471E-BE55-D1EBC4CCB5EE}"/>
          </ac:spMkLst>
        </pc:spChg>
        <pc:spChg chg="mod">
          <ac:chgData name="Myung Ho Kim" userId="9694cfd42c244b92" providerId="LiveId" clId="{45A2DB98-E3EC-47F4-AF54-C4E9D43D3574}" dt="2022-07-26T23:24:58.576" v="12"/>
          <ac:spMkLst>
            <pc:docMk/>
            <pc:sldMk cId="1467382002" sldId="4268"/>
            <ac:spMk id="55" creationId="{90A551B4-33E5-47CF-9C1F-9FEE52CD73F4}"/>
          </ac:spMkLst>
        </pc:spChg>
        <pc:spChg chg="mod">
          <ac:chgData name="Myung Ho Kim" userId="9694cfd42c244b92" providerId="LiveId" clId="{45A2DB98-E3EC-47F4-AF54-C4E9D43D3574}" dt="2022-07-26T23:24:58.576" v="12"/>
          <ac:spMkLst>
            <pc:docMk/>
            <pc:sldMk cId="1467382002" sldId="4268"/>
            <ac:spMk id="56" creationId="{97730BB4-CC0D-4F7A-943D-C8E8208CDFA3}"/>
          </ac:spMkLst>
        </pc:spChg>
        <pc:spChg chg="mod">
          <ac:chgData name="Myung Ho Kim" userId="9694cfd42c244b92" providerId="LiveId" clId="{45A2DB98-E3EC-47F4-AF54-C4E9D43D3574}" dt="2022-07-26T23:24:58.576" v="12"/>
          <ac:spMkLst>
            <pc:docMk/>
            <pc:sldMk cId="1467382002" sldId="4268"/>
            <ac:spMk id="57" creationId="{86FACA64-8B85-4668-9512-3C35A5753483}"/>
          </ac:spMkLst>
        </pc:spChg>
        <pc:spChg chg="mod">
          <ac:chgData name="Myung Ho Kim" userId="9694cfd42c244b92" providerId="LiveId" clId="{45A2DB98-E3EC-47F4-AF54-C4E9D43D3574}" dt="2022-07-26T23:24:58.576" v="12"/>
          <ac:spMkLst>
            <pc:docMk/>
            <pc:sldMk cId="1467382002" sldId="4268"/>
            <ac:spMk id="58" creationId="{C1F77CBC-4C29-400E-AF8A-CEDA3D810D95}"/>
          </ac:spMkLst>
        </pc:spChg>
        <pc:spChg chg="mod">
          <ac:chgData name="Myung Ho Kim" userId="9694cfd42c244b92" providerId="LiveId" clId="{45A2DB98-E3EC-47F4-AF54-C4E9D43D3574}" dt="2022-07-26T23:24:58.576" v="12"/>
          <ac:spMkLst>
            <pc:docMk/>
            <pc:sldMk cId="1467382002" sldId="4268"/>
            <ac:spMk id="59" creationId="{868A9152-7B13-4FF9-97E0-D09AC1271571}"/>
          </ac:spMkLst>
        </pc:spChg>
        <pc:spChg chg="mod">
          <ac:chgData name="Myung Ho Kim" userId="9694cfd42c244b92" providerId="LiveId" clId="{45A2DB98-E3EC-47F4-AF54-C4E9D43D3574}" dt="2022-07-26T23:24:58.576" v="12"/>
          <ac:spMkLst>
            <pc:docMk/>
            <pc:sldMk cId="1467382002" sldId="4268"/>
            <ac:spMk id="60" creationId="{768026D9-9958-456B-A960-8E1D4292A102}"/>
          </ac:spMkLst>
        </pc:spChg>
        <pc:spChg chg="mod">
          <ac:chgData name="Myung Ho Kim" userId="9694cfd42c244b92" providerId="LiveId" clId="{45A2DB98-E3EC-47F4-AF54-C4E9D43D3574}" dt="2022-07-26T23:24:58.576" v="12"/>
          <ac:spMkLst>
            <pc:docMk/>
            <pc:sldMk cId="1467382002" sldId="4268"/>
            <ac:spMk id="61" creationId="{786A0E0D-4B8F-4A55-8535-2926919EB61E}"/>
          </ac:spMkLst>
        </pc:spChg>
        <pc:spChg chg="mod">
          <ac:chgData name="Myung Ho Kim" userId="9694cfd42c244b92" providerId="LiveId" clId="{45A2DB98-E3EC-47F4-AF54-C4E9D43D3574}" dt="2022-07-26T23:24:58.576" v="12"/>
          <ac:spMkLst>
            <pc:docMk/>
            <pc:sldMk cId="1467382002" sldId="4268"/>
            <ac:spMk id="62" creationId="{294173F7-9E3A-4ED7-852A-128350CF522D}"/>
          </ac:spMkLst>
        </pc:spChg>
        <pc:spChg chg="mod">
          <ac:chgData name="Myung Ho Kim" userId="9694cfd42c244b92" providerId="LiveId" clId="{45A2DB98-E3EC-47F4-AF54-C4E9D43D3574}" dt="2022-07-26T23:24:58.576" v="12"/>
          <ac:spMkLst>
            <pc:docMk/>
            <pc:sldMk cId="1467382002" sldId="4268"/>
            <ac:spMk id="63" creationId="{9863730E-C06B-49AA-865F-4ACCEDCA2E83}"/>
          </ac:spMkLst>
        </pc:spChg>
        <pc:spChg chg="mod">
          <ac:chgData name="Myung Ho Kim" userId="9694cfd42c244b92" providerId="LiveId" clId="{45A2DB98-E3EC-47F4-AF54-C4E9D43D3574}" dt="2022-07-26T23:24:58.576" v="12"/>
          <ac:spMkLst>
            <pc:docMk/>
            <pc:sldMk cId="1467382002" sldId="4268"/>
            <ac:spMk id="64" creationId="{A1736ADE-4715-4DF7-A078-07B2F4A6FF50}"/>
          </ac:spMkLst>
        </pc:spChg>
        <pc:picChg chg="mod">
          <ac:chgData name="Myung Ho Kim" userId="9694cfd42c244b92" providerId="LiveId" clId="{45A2DB98-E3EC-47F4-AF54-C4E9D43D3574}" dt="2022-07-26T23:24:58.576" v="12"/>
          <ac:picMkLst>
            <pc:docMk/>
            <pc:sldMk cId="1467382002" sldId="4268"/>
            <ac:picMk id="26" creationId="{2A098272-4196-4C97-9D1B-8F52702758DC}"/>
          </ac:picMkLst>
        </pc:picChg>
      </pc:sldChg>
      <pc:sldChg chg="modSp add del modNotes">
        <pc:chgData name="Myung Ho Kim" userId="9694cfd42c244b92" providerId="LiveId" clId="{45A2DB98-E3EC-47F4-AF54-C4E9D43D3574}" dt="2022-08-02T13:21:02.772" v="2052" actId="2696"/>
        <pc:sldMkLst>
          <pc:docMk/>
          <pc:sldMk cId="3137155339" sldId="4269"/>
        </pc:sldMkLst>
        <pc:spChg chg="mod">
          <ac:chgData name="Myung Ho Kim" userId="9694cfd42c244b92" providerId="LiveId" clId="{45A2DB98-E3EC-47F4-AF54-C4E9D43D3574}" dt="2022-07-26T23:24:58.576" v="12"/>
          <ac:spMkLst>
            <pc:docMk/>
            <pc:sldMk cId="3137155339" sldId="4269"/>
            <ac:spMk id="22" creationId="{8574059B-863D-4C27-A0E4-6D5ECE04D750}"/>
          </ac:spMkLst>
        </pc:spChg>
        <pc:spChg chg="mod">
          <ac:chgData name="Myung Ho Kim" userId="9694cfd42c244b92" providerId="LiveId" clId="{45A2DB98-E3EC-47F4-AF54-C4E9D43D3574}" dt="2022-07-26T23:24:58.576" v="12"/>
          <ac:spMkLst>
            <pc:docMk/>
            <pc:sldMk cId="3137155339" sldId="4269"/>
            <ac:spMk id="23" creationId="{FDDF2156-08D8-4506-980D-4D7A4D737E1D}"/>
          </ac:spMkLst>
        </pc:spChg>
        <pc:spChg chg="mod">
          <ac:chgData name="Myung Ho Kim" userId="9694cfd42c244b92" providerId="LiveId" clId="{45A2DB98-E3EC-47F4-AF54-C4E9D43D3574}" dt="2022-07-26T23:24:58.576" v="12"/>
          <ac:spMkLst>
            <pc:docMk/>
            <pc:sldMk cId="3137155339" sldId="4269"/>
            <ac:spMk id="24" creationId="{0096F6E5-357D-426F-BA55-436C7A1BBD65}"/>
          </ac:spMkLst>
        </pc:spChg>
        <pc:spChg chg="mod">
          <ac:chgData name="Myung Ho Kim" userId="9694cfd42c244b92" providerId="LiveId" clId="{45A2DB98-E3EC-47F4-AF54-C4E9D43D3574}" dt="2022-07-26T23:24:58.576" v="12"/>
          <ac:spMkLst>
            <pc:docMk/>
            <pc:sldMk cId="3137155339" sldId="4269"/>
            <ac:spMk id="25" creationId="{78B96920-5D2D-4C3C-9375-B9B6C6E6B729}"/>
          </ac:spMkLst>
        </pc:spChg>
        <pc:spChg chg="mod">
          <ac:chgData name="Myung Ho Kim" userId="9694cfd42c244b92" providerId="LiveId" clId="{45A2DB98-E3EC-47F4-AF54-C4E9D43D3574}" dt="2022-07-26T23:24:58.576" v="12"/>
          <ac:spMkLst>
            <pc:docMk/>
            <pc:sldMk cId="3137155339" sldId="4269"/>
            <ac:spMk id="48" creationId="{DB40F107-CADB-4D82-95A7-91F19768ED43}"/>
          </ac:spMkLst>
        </pc:spChg>
        <pc:spChg chg="mod">
          <ac:chgData name="Myung Ho Kim" userId="9694cfd42c244b92" providerId="LiveId" clId="{45A2DB98-E3EC-47F4-AF54-C4E9D43D3574}" dt="2022-07-26T23:24:58.576" v="12"/>
          <ac:spMkLst>
            <pc:docMk/>
            <pc:sldMk cId="3137155339" sldId="4269"/>
            <ac:spMk id="49" creationId="{25AC85E2-8A3D-49F2-91AF-35904A4458E5}"/>
          </ac:spMkLst>
        </pc:spChg>
        <pc:spChg chg="mod">
          <ac:chgData name="Myung Ho Kim" userId="9694cfd42c244b92" providerId="LiveId" clId="{45A2DB98-E3EC-47F4-AF54-C4E9D43D3574}" dt="2022-07-26T23:24:58.576" v="12"/>
          <ac:spMkLst>
            <pc:docMk/>
            <pc:sldMk cId="3137155339" sldId="4269"/>
            <ac:spMk id="50" creationId="{5DAA1BF9-6297-4BE3-8F87-42FC56F1FEFB}"/>
          </ac:spMkLst>
        </pc:spChg>
        <pc:spChg chg="mod">
          <ac:chgData name="Myung Ho Kim" userId="9694cfd42c244b92" providerId="LiveId" clId="{45A2DB98-E3EC-47F4-AF54-C4E9D43D3574}" dt="2022-07-26T23:24:58.576" v="12"/>
          <ac:spMkLst>
            <pc:docMk/>
            <pc:sldMk cId="3137155339" sldId="4269"/>
            <ac:spMk id="51" creationId="{F4E4D354-847F-42CC-8B75-68C96B1D3418}"/>
          </ac:spMkLst>
        </pc:spChg>
        <pc:spChg chg="mod">
          <ac:chgData name="Myung Ho Kim" userId="9694cfd42c244b92" providerId="LiveId" clId="{45A2DB98-E3EC-47F4-AF54-C4E9D43D3574}" dt="2022-07-26T23:24:58.576" v="12"/>
          <ac:spMkLst>
            <pc:docMk/>
            <pc:sldMk cId="3137155339" sldId="4269"/>
            <ac:spMk id="52" creationId="{DD5028C8-9699-4D4A-AC44-676C48B0F61F}"/>
          </ac:spMkLst>
        </pc:spChg>
        <pc:spChg chg="mod">
          <ac:chgData name="Myung Ho Kim" userId="9694cfd42c244b92" providerId="LiveId" clId="{45A2DB98-E3EC-47F4-AF54-C4E9D43D3574}" dt="2022-07-26T23:24:58.576" v="12"/>
          <ac:spMkLst>
            <pc:docMk/>
            <pc:sldMk cId="3137155339" sldId="4269"/>
            <ac:spMk id="53" creationId="{72565FC7-4E5A-40A7-B7D1-C94A12ADED42}"/>
          </ac:spMkLst>
        </pc:spChg>
        <pc:spChg chg="mod">
          <ac:chgData name="Myung Ho Kim" userId="9694cfd42c244b92" providerId="LiveId" clId="{45A2DB98-E3EC-47F4-AF54-C4E9D43D3574}" dt="2022-07-26T23:24:58.576" v="12"/>
          <ac:spMkLst>
            <pc:docMk/>
            <pc:sldMk cId="3137155339" sldId="4269"/>
            <ac:spMk id="54" creationId="{B8DCEA60-C9E2-471E-BE55-D1EBC4CCB5EE}"/>
          </ac:spMkLst>
        </pc:spChg>
        <pc:spChg chg="mod">
          <ac:chgData name="Myung Ho Kim" userId="9694cfd42c244b92" providerId="LiveId" clId="{45A2DB98-E3EC-47F4-AF54-C4E9D43D3574}" dt="2022-07-26T23:24:58.576" v="12"/>
          <ac:spMkLst>
            <pc:docMk/>
            <pc:sldMk cId="3137155339" sldId="4269"/>
            <ac:spMk id="55" creationId="{90A551B4-33E5-47CF-9C1F-9FEE52CD73F4}"/>
          </ac:spMkLst>
        </pc:spChg>
        <pc:spChg chg="mod">
          <ac:chgData name="Myung Ho Kim" userId="9694cfd42c244b92" providerId="LiveId" clId="{45A2DB98-E3EC-47F4-AF54-C4E9D43D3574}" dt="2022-07-26T23:24:58.576" v="12"/>
          <ac:spMkLst>
            <pc:docMk/>
            <pc:sldMk cId="3137155339" sldId="4269"/>
            <ac:spMk id="56" creationId="{97730BB4-CC0D-4F7A-943D-C8E8208CDFA3}"/>
          </ac:spMkLst>
        </pc:spChg>
        <pc:spChg chg="mod">
          <ac:chgData name="Myung Ho Kim" userId="9694cfd42c244b92" providerId="LiveId" clId="{45A2DB98-E3EC-47F4-AF54-C4E9D43D3574}" dt="2022-07-26T23:24:58.576" v="12"/>
          <ac:spMkLst>
            <pc:docMk/>
            <pc:sldMk cId="3137155339" sldId="4269"/>
            <ac:spMk id="57" creationId="{86FACA64-8B85-4668-9512-3C35A5753483}"/>
          </ac:spMkLst>
        </pc:spChg>
        <pc:spChg chg="mod">
          <ac:chgData name="Myung Ho Kim" userId="9694cfd42c244b92" providerId="LiveId" clId="{45A2DB98-E3EC-47F4-AF54-C4E9D43D3574}" dt="2022-07-26T23:24:58.576" v="12"/>
          <ac:spMkLst>
            <pc:docMk/>
            <pc:sldMk cId="3137155339" sldId="4269"/>
            <ac:spMk id="58" creationId="{C1F77CBC-4C29-400E-AF8A-CEDA3D810D95}"/>
          </ac:spMkLst>
        </pc:spChg>
        <pc:spChg chg="mod">
          <ac:chgData name="Myung Ho Kim" userId="9694cfd42c244b92" providerId="LiveId" clId="{45A2DB98-E3EC-47F4-AF54-C4E9D43D3574}" dt="2022-07-26T23:24:58.576" v="12"/>
          <ac:spMkLst>
            <pc:docMk/>
            <pc:sldMk cId="3137155339" sldId="4269"/>
            <ac:spMk id="59" creationId="{868A9152-7B13-4FF9-97E0-D09AC1271571}"/>
          </ac:spMkLst>
        </pc:spChg>
        <pc:spChg chg="mod">
          <ac:chgData name="Myung Ho Kim" userId="9694cfd42c244b92" providerId="LiveId" clId="{45A2DB98-E3EC-47F4-AF54-C4E9D43D3574}" dt="2022-07-26T23:24:58.576" v="12"/>
          <ac:spMkLst>
            <pc:docMk/>
            <pc:sldMk cId="3137155339" sldId="4269"/>
            <ac:spMk id="60" creationId="{768026D9-9958-456B-A960-8E1D4292A102}"/>
          </ac:spMkLst>
        </pc:spChg>
        <pc:spChg chg="mod">
          <ac:chgData name="Myung Ho Kim" userId="9694cfd42c244b92" providerId="LiveId" clId="{45A2DB98-E3EC-47F4-AF54-C4E9D43D3574}" dt="2022-07-26T23:24:58.576" v="12"/>
          <ac:spMkLst>
            <pc:docMk/>
            <pc:sldMk cId="3137155339" sldId="4269"/>
            <ac:spMk id="61" creationId="{786A0E0D-4B8F-4A55-8535-2926919EB61E}"/>
          </ac:spMkLst>
        </pc:spChg>
        <pc:spChg chg="mod">
          <ac:chgData name="Myung Ho Kim" userId="9694cfd42c244b92" providerId="LiveId" clId="{45A2DB98-E3EC-47F4-AF54-C4E9D43D3574}" dt="2022-07-26T23:24:58.576" v="12"/>
          <ac:spMkLst>
            <pc:docMk/>
            <pc:sldMk cId="3137155339" sldId="4269"/>
            <ac:spMk id="62" creationId="{294173F7-9E3A-4ED7-852A-128350CF522D}"/>
          </ac:spMkLst>
        </pc:spChg>
        <pc:spChg chg="mod">
          <ac:chgData name="Myung Ho Kim" userId="9694cfd42c244b92" providerId="LiveId" clId="{45A2DB98-E3EC-47F4-AF54-C4E9D43D3574}" dt="2022-07-26T23:24:58.576" v="12"/>
          <ac:spMkLst>
            <pc:docMk/>
            <pc:sldMk cId="3137155339" sldId="4269"/>
            <ac:spMk id="63" creationId="{9863730E-C06B-49AA-865F-4ACCEDCA2E83}"/>
          </ac:spMkLst>
        </pc:spChg>
        <pc:spChg chg="mod">
          <ac:chgData name="Myung Ho Kim" userId="9694cfd42c244b92" providerId="LiveId" clId="{45A2DB98-E3EC-47F4-AF54-C4E9D43D3574}" dt="2022-07-26T23:24:58.576" v="12"/>
          <ac:spMkLst>
            <pc:docMk/>
            <pc:sldMk cId="3137155339" sldId="4269"/>
            <ac:spMk id="64" creationId="{A1736ADE-4715-4DF7-A078-07B2F4A6FF50}"/>
          </ac:spMkLst>
        </pc:spChg>
        <pc:picChg chg="mod">
          <ac:chgData name="Myung Ho Kim" userId="9694cfd42c244b92" providerId="LiveId" clId="{45A2DB98-E3EC-47F4-AF54-C4E9D43D3574}" dt="2022-07-26T23:24:58.576" v="12"/>
          <ac:picMkLst>
            <pc:docMk/>
            <pc:sldMk cId="3137155339" sldId="4269"/>
            <ac:picMk id="26" creationId="{2A098272-4196-4C97-9D1B-8F52702758DC}"/>
          </ac:picMkLst>
        </pc:picChg>
      </pc:sldChg>
      <pc:sldChg chg="modSp add del modNotes">
        <pc:chgData name="Myung Ho Kim" userId="9694cfd42c244b92" providerId="LiveId" clId="{45A2DB98-E3EC-47F4-AF54-C4E9D43D3574}" dt="2022-08-02T13:21:02.772" v="2052" actId="2696"/>
        <pc:sldMkLst>
          <pc:docMk/>
          <pc:sldMk cId="1092934798" sldId="4270"/>
        </pc:sldMkLst>
        <pc:spChg chg="mod">
          <ac:chgData name="Myung Ho Kim" userId="9694cfd42c244b92" providerId="LiveId" clId="{45A2DB98-E3EC-47F4-AF54-C4E9D43D3574}" dt="2022-07-26T23:24:58.576" v="12"/>
          <ac:spMkLst>
            <pc:docMk/>
            <pc:sldMk cId="1092934798" sldId="4270"/>
            <ac:spMk id="22" creationId="{8574059B-863D-4C27-A0E4-6D5ECE04D750}"/>
          </ac:spMkLst>
        </pc:spChg>
        <pc:spChg chg="mod">
          <ac:chgData name="Myung Ho Kim" userId="9694cfd42c244b92" providerId="LiveId" clId="{45A2DB98-E3EC-47F4-AF54-C4E9D43D3574}" dt="2022-07-26T23:24:58.576" v="12"/>
          <ac:spMkLst>
            <pc:docMk/>
            <pc:sldMk cId="1092934798" sldId="4270"/>
            <ac:spMk id="23" creationId="{FDDF2156-08D8-4506-980D-4D7A4D737E1D}"/>
          </ac:spMkLst>
        </pc:spChg>
        <pc:spChg chg="mod">
          <ac:chgData name="Myung Ho Kim" userId="9694cfd42c244b92" providerId="LiveId" clId="{45A2DB98-E3EC-47F4-AF54-C4E9D43D3574}" dt="2022-07-26T23:24:58.576" v="12"/>
          <ac:spMkLst>
            <pc:docMk/>
            <pc:sldMk cId="1092934798" sldId="4270"/>
            <ac:spMk id="24" creationId="{0096F6E5-357D-426F-BA55-436C7A1BBD65}"/>
          </ac:spMkLst>
        </pc:spChg>
        <pc:spChg chg="mod">
          <ac:chgData name="Myung Ho Kim" userId="9694cfd42c244b92" providerId="LiveId" clId="{45A2DB98-E3EC-47F4-AF54-C4E9D43D3574}" dt="2022-07-26T23:24:58.576" v="12"/>
          <ac:spMkLst>
            <pc:docMk/>
            <pc:sldMk cId="1092934798" sldId="4270"/>
            <ac:spMk id="25" creationId="{78B96920-5D2D-4C3C-9375-B9B6C6E6B729}"/>
          </ac:spMkLst>
        </pc:spChg>
        <pc:spChg chg="mod">
          <ac:chgData name="Myung Ho Kim" userId="9694cfd42c244b92" providerId="LiveId" clId="{45A2DB98-E3EC-47F4-AF54-C4E9D43D3574}" dt="2022-07-26T23:24:58.576" v="12"/>
          <ac:spMkLst>
            <pc:docMk/>
            <pc:sldMk cId="1092934798" sldId="4270"/>
            <ac:spMk id="48" creationId="{DB40F107-CADB-4D82-95A7-91F19768ED43}"/>
          </ac:spMkLst>
        </pc:spChg>
        <pc:spChg chg="mod">
          <ac:chgData name="Myung Ho Kim" userId="9694cfd42c244b92" providerId="LiveId" clId="{45A2DB98-E3EC-47F4-AF54-C4E9D43D3574}" dt="2022-07-26T23:24:58.576" v="12"/>
          <ac:spMkLst>
            <pc:docMk/>
            <pc:sldMk cId="1092934798" sldId="4270"/>
            <ac:spMk id="49" creationId="{25AC85E2-8A3D-49F2-91AF-35904A4458E5}"/>
          </ac:spMkLst>
        </pc:spChg>
        <pc:spChg chg="mod">
          <ac:chgData name="Myung Ho Kim" userId="9694cfd42c244b92" providerId="LiveId" clId="{45A2DB98-E3EC-47F4-AF54-C4E9D43D3574}" dt="2022-07-26T23:24:58.576" v="12"/>
          <ac:spMkLst>
            <pc:docMk/>
            <pc:sldMk cId="1092934798" sldId="4270"/>
            <ac:spMk id="50" creationId="{5DAA1BF9-6297-4BE3-8F87-42FC56F1FEFB}"/>
          </ac:spMkLst>
        </pc:spChg>
        <pc:spChg chg="mod">
          <ac:chgData name="Myung Ho Kim" userId="9694cfd42c244b92" providerId="LiveId" clId="{45A2DB98-E3EC-47F4-AF54-C4E9D43D3574}" dt="2022-07-26T23:24:58.576" v="12"/>
          <ac:spMkLst>
            <pc:docMk/>
            <pc:sldMk cId="1092934798" sldId="4270"/>
            <ac:spMk id="51" creationId="{F4E4D354-847F-42CC-8B75-68C96B1D3418}"/>
          </ac:spMkLst>
        </pc:spChg>
        <pc:spChg chg="mod">
          <ac:chgData name="Myung Ho Kim" userId="9694cfd42c244b92" providerId="LiveId" clId="{45A2DB98-E3EC-47F4-AF54-C4E9D43D3574}" dt="2022-07-26T23:24:58.576" v="12"/>
          <ac:spMkLst>
            <pc:docMk/>
            <pc:sldMk cId="1092934798" sldId="4270"/>
            <ac:spMk id="52" creationId="{DD5028C8-9699-4D4A-AC44-676C48B0F61F}"/>
          </ac:spMkLst>
        </pc:spChg>
        <pc:spChg chg="mod">
          <ac:chgData name="Myung Ho Kim" userId="9694cfd42c244b92" providerId="LiveId" clId="{45A2DB98-E3EC-47F4-AF54-C4E9D43D3574}" dt="2022-07-26T23:24:58.576" v="12"/>
          <ac:spMkLst>
            <pc:docMk/>
            <pc:sldMk cId="1092934798" sldId="4270"/>
            <ac:spMk id="53" creationId="{72565FC7-4E5A-40A7-B7D1-C94A12ADED42}"/>
          </ac:spMkLst>
        </pc:spChg>
        <pc:spChg chg="mod">
          <ac:chgData name="Myung Ho Kim" userId="9694cfd42c244b92" providerId="LiveId" clId="{45A2DB98-E3EC-47F4-AF54-C4E9D43D3574}" dt="2022-07-26T23:24:58.576" v="12"/>
          <ac:spMkLst>
            <pc:docMk/>
            <pc:sldMk cId="1092934798" sldId="4270"/>
            <ac:spMk id="54" creationId="{B8DCEA60-C9E2-471E-BE55-D1EBC4CCB5EE}"/>
          </ac:spMkLst>
        </pc:spChg>
        <pc:spChg chg="mod">
          <ac:chgData name="Myung Ho Kim" userId="9694cfd42c244b92" providerId="LiveId" clId="{45A2DB98-E3EC-47F4-AF54-C4E9D43D3574}" dt="2022-07-26T23:24:58.576" v="12"/>
          <ac:spMkLst>
            <pc:docMk/>
            <pc:sldMk cId="1092934798" sldId="4270"/>
            <ac:spMk id="55" creationId="{90A551B4-33E5-47CF-9C1F-9FEE52CD73F4}"/>
          </ac:spMkLst>
        </pc:spChg>
        <pc:spChg chg="mod">
          <ac:chgData name="Myung Ho Kim" userId="9694cfd42c244b92" providerId="LiveId" clId="{45A2DB98-E3EC-47F4-AF54-C4E9D43D3574}" dt="2022-07-26T23:24:58.576" v="12"/>
          <ac:spMkLst>
            <pc:docMk/>
            <pc:sldMk cId="1092934798" sldId="4270"/>
            <ac:spMk id="56" creationId="{97730BB4-CC0D-4F7A-943D-C8E8208CDFA3}"/>
          </ac:spMkLst>
        </pc:spChg>
        <pc:spChg chg="mod">
          <ac:chgData name="Myung Ho Kim" userId="9694cfd42c244b92" providerId="LiveId" clId="{45A2DB98-E3EC-47F4-AF54-C4E9D43D3574}" dt="2022-07-26T23:24:58.576" v="12"/>
          <ac:spMkLst>
            <pc:docMk/>
            <pc:sldMk cId="1092934798" sldId="4270"/>
            <ac:spMk id="57" creationId="{86FACA64-8B85-4668-9512-3C35A5753483}"/>
          </ac:spMkLst>
        </pc:spChg>
        <pc:spChg chg="mod">
          <ac:chgData name="Myung Ho Kim" userId="9694cfd42c244b92" providerId="LiveId" clId="{45A2DB98-E3EC-47F4-AF54-C4E9D43D3574}" dt="2022-07-26T23:24:58.576" v="12"/>
          <ac:spMkLst>
            <pc:docMk/>
            <pc:sldMk cId="1092934798" sldId="4270"/>
            <ac:spMk id="58" creationId="{C1F77CBC-4C29-400E-AF8A-CEDA3D810D95}"/>
          </ac:spMkLst>
        </pc:spChg>
        <pc:spChg chg="mod">
          <ac:chgData name="Myung Ho Kim" userId="9694cfd42c244b92" providerId="LiveId" clId="{45A2DB98-E3EC-47F4-AF54-C4E9D43D3574}" dt="2022-07-26T23:24:58.576" v="12"/>
          <ac:spMkLst>
            <pc:docMk/>
            <pc:sldMk cId="1092934798" sldId="4270"/>
            <ac:spMk id="59" creationId="{868A9152-7B13-4FF9-97E0-D09AC1271571}"/>
          </ac:spMkLst>
        </pc:spChg>
        <pc:spChg chg="mod">
          <ac:chgData name="Myung Ho Kim" userId="9694cfd42c244b92" providerId="LiveId" clId="{45A2DB98-E3EC-47F4-AF54-C4E9D43D3574}" dt="2022-07-26T23:24:58.576" v="12"/>
          <ac:spMkLst>
            <pc:docMk/>
            <pc:sldMk cId="1092934798" sldId="4270"/>
            <ac:spMk id="60" creationId="{768026D9-9958-456B-A960-8E1D4292A102}"/>
          </ac:spMkLst>
        </pc:spChg>
        <pc:spChg chg="mod">
          <ac:chgData name="Myung Ho Kim" userId="9694cfd42c244b92" providerId="LiveId" clId="{45A2DB98-E3EC-47F4-AF54-C4E9D43D3574}" dt="2022-07-26T23:24:58.576" v="12"/>
          <ac:spMkLst>
            <pc:docMk/>
            <pc:sldMk cId="1092934798" sldId="4270"/>
            <ac:spMk id="61" creationId="{786A0E0D-4B8F-4A55-8535-2926919EB61E}"/>
          </ac:spMkLst>
        </pc:spChg>
        <pc:spChg chg="mod">
          <ac:chgData name="Myung Ho Kim" userId="9694cfd42c244b92" providerId="LiveId" clId="{45A2DB98-E3EC-47F4-AF54-C4E9D43D3574}" dt="2022-07-26T23:24:58.576" v="12"/>
          <ac:spMkLst>
            <pc:docMk/>
            <pc:sldMk cId="1092934798" sldId="4270"/>
            <ac:spMk id="62" creationId="{294173F7-9E3A-4ED7-852A-128350CF522D}"/>
          </ac:spMkLst>
        </pc:spChg>
        <pc:spChg chg="mod">
          <ac:chgData name="Myung Ho Kim" userId="9694cfd42c244b92" providerId="LiveId" clId="{45A2DB98-E3EC-47F4-AF54-C4E9D43D3574}" dt="2022-07-26T23:24:58.576" v="12"/>
          <ac:spMkLst>
            <pc:docMk/>
            <pc:sldMk cId="1092934798" sldId="4270"/>
            <ac:spMk id="63" creationId="{9863730E-C06B-49AA-865F-4ACCEDCA2E83}"/>
          </ac:spMkLst>
        </pc:spChg>
        <pc:spChg chg="mod">
          <ac:chgData name="Myung Ho Kim" userId="9694cfd42c244b92" providerId="LiveId" clId="{45A2DB98-E3EC-47F4-AF54-C4E9D43D3574}" dt="2022-07-26T23:24:58.576" v="12"/>
          <ac:spMkLst>
            <pc:docMk/>
            <pc:sldMk cId="1092934798" sldId="4270"/>
            <ac:spMk id="64" creationId="{A1736ADE-4715-4DF7-A078-07B2F4A6FF50}"/>
          </ac:spMkLst>
        </pc:spChg>
        <pc:picChg chg="mod">
          <ac:chgData name="Myung Ho Kim" userId="9694cfd42c244b92" providerId="LiveId" clId="{45A2DB98-E3EC-47F4-AF54-C4E9D43D3574}" dt="2022-07-26T23:24:58.576" v="12"/>
          <ac:picMkLst>
            <pc:docMk/>
            <pc:sldMk cId="1092934798" sldId="4270"/>
            <ac:picMk id="26" creationId="{2A098272-4196-4C97-9D1B-8F52702758DC}"/>
          </ac:picMkLst>
        </pc:picChg>
      </pc:sldChg>
      <pc:sldChg chg="modSp add del mod modNotes">
        <pc:chgData name="Myung Ho Kim" userId="9694cfd42c244b92" providerId="LiveId" clId="{45A2DB98-E3EC-47F4-AF54-C4E9D43D3574}" dt="2022-08-02T13:21:02.772" v="2052" actId="2696"/>
        <pc:sldMkLst>
          <pc:docMk/>
          <pc:sldMk cId="241656122" sldId="4271"/>
        </pc:sldMkLst>
        <pc:spChg chg="mod">
          <ac:chgData name="Myung Ho Kim" userId="9694cfd42c244b92" providerId="LiveId" clId="{45A2DB98-E3EC-47F4-AF54-C4E9D43D3574}" dt="2022-07-26T23:24:58.576" v="12"/>
          <ac:spMkLst>
            <pc:docMk/>
            <pc:sldMk cId="241656122" sldId="4271"/>
            <ac:spMk id="22" creationId="{8574059B-863D-4C27-A0E4-6D5ECE04D750}"/>
          </ac:spMkLst>
        </pc:spChg>
        <pc:spChg chg="mod">
          <ac:chgData name="Myung Ho Kim" userId="9694cfd42c244b92" providerId="LiveId" clId="{45A2DB98-E3EC-47F4-AF54-C4E9D43D3574}" dt="2022-07-26T23:24:58.576" v="12"/>
          <ac:spMkLst>
            <pc:docMk/>
            <pc:sldMk cId="241656122" sldId="4271"/>
            <ac:spMk id="23" creationId="{FDDF2156-08D8-4506-980D-4D7A4D737E1D}"/>
          </ac:spMkLst>
        </pc:spChg>
        <pc:spChg chg="mod">
          <ac:chgData name="Myung Ho Kim" userId="9694cfd42c244b92" providerId="LiveId" clId="{45A2DB98-E3EC-47F4-AF54-C4E9D43D3574}" dt="2022-07-26T23:24:58.576" v="12"/>
          <ac:spMkLst>
            <pc:docMk/>
            <pc:sldMk cId="241656122" sldId="4271"/>
            <ac:spMk id="24" creationId="{0096F6E5-357D-426F-BA55-436C7A1BBD65}"/>
          </ac:spMkLst>
        </pc:spChg>
        <pc:spChg chg="mod">
          <ac:chgData name="Myung Ho Kim" userId="9694cfd42c244b92" providerId="LiveId" clId="{45A2DB98-E3EC-47F4-AF54-C4E9D43D3574}" dt="2022-07-26T23:24:58.576" v="12"/>
          <ac:spMkLst>
            <pc:docMk/>
            <pc:sldMk cId="241656122" sldId="4271"/>
            <ac:spMk id="25" creationId="{78B96920-5D2D-4C3C-9375-B9B6C6E6B729}"/>
          </ac:spMkLst>
        </pc:spChg>
        <pc:spChg chg="mod">
          <ac:chgData name="Myung Ho Kim" userId="9694cfd42c244b92" providerId="LiveId" clId="{45A2DB98-E3EC-47F4-AF54-C4E9D43D3574}" dt="2022-07-26T23:24:58.576" v="12"/>
          <ac:spMkLst>
            <pc:docMk/>
            <pc:sldMk cId="241656122" sldId="4271"/>
            <ac:spMk id="48" creationId="{DB40F107-CADB-4D82-95A7-91F19768ED43}"/>
          </ac:spMkLst>
        </pc:spChg>
        <pc:spChg chg="mod">
          <ac:chgData name="Myung Ho Kim" userId="9694cfd42c244b92" providerId="LiveId" clId="{45A2DB98-E3EC-47F4-AF54-C4E9D43D3574}" dt="2022-07-26T23:24:58.576" v="12"/>
          <ac:spMkLst>
            <pc:docMk/>
            <pc:sldMk cId="241656122" sldId="4271"/>
            <ac:spMk id="49" creationId="{25AC85E2-8A3D-49F2-91AF-35904A4458E5}"/>
          </ac:spMkLst>
        </pc:spChg>
        <pc:spChg chg="mod">
          <ac:chgData name="Myung Ho Kim" userId="9694cfd42c244b92" providerId="LiveId" clId="{45A2DB98-E3EC-47F4-AF54-C4E9D43D3574}" dt="2022-07-26T23:24:58.576" v="12"/>
          <ac:spMkLst>
            <pc:docMk/>
            <pc:sldMk cId="241656122" sldId="4271"/>
            <ac:spMk id="50" creationId="{5DAA1BF9-6297-4BE3-8F87-42FC56F1FEFB}"/>
          </ac:spMkLst>
        </pc:spChg>
        <pc:spChg chg="mod">
          <ac:chgData name="Myung Ho Kim" userId="9694cfd42c244b92" providerId="LiveId" clId="{45A2DB98-E3EC-47F4-AF54-C4E9D43D3574}" dt="2022-07-26T23:24:58.576" v="12"/>
          <ac:spMkLst>
            <pc:docMk/>
            <pc:sldMk cId="241656122" sldId="4271"/>
            <ac:spMk id="51" creationId="{F4E4D354-847F-42CC-8B75-68C96B1D3418}"/>
          </ac:spMkLst>
        </pc:spChg>
        <pc:spChg chg="mod">
          <ac:chgData name="Myung Ho Kim" userId="9694cfd42c244b92" providerId="LiveId" clId="{45A2DB98-E3EC-47F4-AF54-C4E9D43D3574}" dt="2022-07-26T23:24:58.576" v="12"/>
          <ac:spMkLst>
            <pc:docMk/>
            <pc:sldMk cId="241656122" sldId="4271"/>
            <ac:spMk id="52" creationId="{DD5028C8-9699-4D4A-AC44-676C48B0F61F}"/>
          </ac:spMkLst>
        </pc:spChg>
        <pc:spChg chg="mod">
          <ac:chgData name="Myung Ho Kim" userId="9694cfd42c244b92" providerId="LiveId" clId="{45A2DB98-E3EC-47F4-AF54-C4E9D43D3574}" dt="2022-07-26T23:24:58.576" v="12"/>
          <ac:spMkLst>
            <pc:docMk/>
            <pc:sldMk cId="241656122" sldId="4271"/>
            <ac:spMk id="53" creationId="{72565FC7-4E5A-40A7-B7D1-C94A12ADED42}"/>
          </ac:spMkLst>
        </pc:spChg>
        <pc:spChg chg="mod">
          <ac:chgData name="Myung Ho Kim" userId="9694cfd42c244b92" providerId="LiveId" clId="{45A2DB98-E3EC-47F4-AF54-C4E9D43D3574}" dt="2022-07-29T00:07:17.559" v="783"/>
          <ac:spMkLst>
            <pc:docMk/>
            <pc:sldMk cId="241656122" sldId="4271"/>
            <ac:spMk id="54" creationId="{B8DCEA60-C9E2-471E-BE55-D1EBC4CCB5EE}"/>
          </ac:spMkLst>
        </pc:spChg>
        <pc:spChg chg="mod">
          <ac:chgData name="Myung Ho Kim" userId="9694cfd42c244b92" providerId="LiveId" clId="{45A2DB98-E3EC-47F4-AF54-C4E9D43D3574}" dt="2022-07-26T23:24:58.576" v="12"/>
          <ac:spMkLst>
            <pc:docMk/>
            <pc:sldMk cId="241656122" sldId="4271"/>
            <ac:spMk id="55" creationId="{90A551B4-33E5-47CF-9C1F-9FEE52CD73F4}"/>
          </ac:spMkLst>
        </pc:spChg>
        <pc:spChg chg="mod">
          <ac:chgData name="Myung Ho Kim" userId="9694cfd42c244b92" providerId="LiveId" clId="{45A2DB98-E3EC-47F4-AF54-C4E9D43D3574}" dt="2022-07-26T23:24:58.576" v="12"/>
          <ac:spMkLst>
            <pc:docMk/>
            <pc:sldMk cId="241656122" sldId="4271"/>
            <ac:spMk id="56" creationId="{97730BB4-CC0D-4F7A-943D-C8E8208CDFA3}"/>
          </ac:spMkLst>
        </pc:spChg>
        <pc:spChg chg="mod">
          <ac:chgData name="Myung Ho Kim" userId="9694cfd42c244b92" providerId="LiveId" clId="{45A2DB98-E3EC-47F4-AF54-C4E9D43D3574}" dt="2022-07-26T23:24:58.576" v="12"/>
          <ac:spMkLst>
            <pc:docMk/>
            <pc:sldMk cId="241656122" sldId="4271"/>
            <ac:spMk id="57" creationId="{86FACA64-8B85-4668-9512-3C35A5753483}"/>
          </ac:spMkLst>
        </pc:spChg>
        <pc:spChg chg="mod">
          <ac:chgData name="Myung Ho Kim" userId="9694cfd42c244b92" providerId="LiveId" clId="{45A2DB98-E3EC-47F4-AF54-C4E9D43D3574}" dt="2022-07-26T23:24:58.576" v="12"/>
          <ac:spMkLst>
            <pc:docMk/>
            <pc:sldMk cId="241656122" sldId="4271"/>
            <ac:spMk id="58" creationId="{C1F77CBC-4C29-400E-AF8A-CEDA3D810D95}"/>
          </ac:spMkLst>
        </pc:spChg>
        <pc:spChg chg="mod">
          <ac:chgData name="Myung Ho Kim" userId="9694cfd42c244b92" providerId="LiveId" clId="{45A2DB98-E3EC-47F4-AF54-C4E9D43D3574}" dt="2022-07-26T23:24:58.576" v="12"/>
          <ac:spMkLst>
            <pc:docMk/>
            <pc:sldMk cId="241656122" sldId="4271"/>
            <ac:spMk id="59" creationId="{868A9152-7B13-4FF9-97E0-D09AC1271571}"/>
          </ac:spMkLst>
        </pc:spChg>
        <pc:spChg chg="mod">
          <ac:chgData name="Myung Ho Kim" userId="9694cfd42c244b92" providerId="LiveId" clId="{45A2DB98-E3EC-47F4-AF54-C4E9D43D3574}" dt="2022-07-26T23:24:58.576" v="12"/>
          <ac:spMkLst>
            <pc:docMk/>
            <pc:sldMk cId="241656122" sldId="4271"/>
            <ac:spMk id="60" creationId="{768026D9-9958-456B-A960-8E1D4292A102}"/>
          </ac:spMkLst>
        </pc:spChg>
        <pc:spChg chg="mod">
          <ac:chgData name="Myung Ho Kim" userId="9694cfd42c244b92" providerId="LiveId" clId="{45A2DB98-E3EC-47F4-AF54-C4E9D43D3574}" dt="2022-07-26T23:24:58.576" v="12"/>
          <ac:spMkLst>
            <pc:docMk/>
            <pc:sldMk cId="241656122" sldId="4271"/>
            <ac:spMk id="61" creationId="{786A0E0D-4B8F-4A55-8535-2926919EB61E}"/>
          </ac:spMkLst>
        </pc:spChg>
        <pc:spChg chg="mod">
          <ac:chgData name="Myung Ho Kim" userId="9694cfd42c244b92" providerId="LiveId" clId="{45A2DB98-E3EC-47F4-AF54-C4E9D43D3574}" dt="2022-07-26T23:24:58.576" v="12"/>
          <ac:spMkLst>
            <pc:docMk/>
            <pc:sldMk cId="241656122" sldId="4271"/>
            <ac:spMk id="62" creationId="{294173F7-9E3A-4ED7-852A-128350CF522D}"/>
          </ac:spMkLst>
        </pc:spChg>
        <pc:spChg chg="mod">
          <ac:chgData name="Myung Ho Kim" userId="9694cfd42c244b92" providerId="LiveId" clId="{45A2DB98-E3EC-47F4-AF54-C4E9D43D3574}" dt="2022-07-26T23:24:58.576" v="12"/>
          <ac:spMkLst>
            <pc:docMk/>
            <pc:sldMk cId="241656122" sldId="4271"/>
            <ac:spMk id="63" creationId="{9863730E-C06B-49AA-865F-4ACCEDCA2E83}"/>
          </ac:spMkLst>
        </pc:spChg>
        <pc:spChg chg="mod">
          <ac:chgData name="Myung Ho Kim" userId="9694cfd42c244b92" providerId="LiveId" clId="{45A2DB98-E3EC-47F4-AF54-C4E9D43D3574}" dt="2022-07-26T23:24:58.576" v="12"/>
          <ac:spMkLst>
            <pc:docMk/>
            <pc:sldMk cId="241656122" sldId="4271"/>
            <ac:spMk id="64" creationId="{A1736ADE-4715-4DF7-A078-07B2F4A6FF50}"/>
          </ac:spMkLst>
        </pc:spChg>
        <pc:picChg chg="mod">
          <ac:chgData name="Myung Ho Kim" userId="9694cfd42c244b92" providerId="LiveId" clId="{45A2DB98-E3EC-47F4-AF54-C4E9D43D3574}" dt="2022-07-26T23:24:58.576" v="12"/>
          <ac:picMkLst>
            <pc:docMk/>
            <pc:sldMk cId="241656122" sldId="4271"/>
            <ac:picMk id="26" creationId="{2A098272-4196-4C97-9D1B-8F52702758DC}"/>
          </ac:picMkLst>
        </pc:picChg>
      </pc:sldChg>
      <pc:sldChg chg="modSp add del modNotes">
        <pc:chgData name="Myung Ho Kim" userId="9694cfd42c244b92" providerId="LiveId" clId="{45A2DB98-E3EC-47F4-AF54-C4E9D43D3574}" dt="2022-08-02T13:21:02.772" v="2052" actId="2696"/>
        <pc:sldMkLst>
          <pc:docMk/>
          <pc:sldMk cId="2181707654" sldId="4272"/>
        </pc:sldMkLst>
        <pc:spChg chg="mod">
          <ac:chgData name="Myung Ho Kim" userId="9694cfd42c244b92" providerId="LiveId" clId="{45A2DB98-E3EC-47F4-AF54-C4E9D43D3574}" dt="2022-07-26T23:24:58.576" v="12"/>
          <ac:spMkLst>
            <pc:docMk/>
            <pc:sldMk cId="2181707654" sldId="4272"/>
            <ac:spMk id="22" creationId="{8574059B-863D-4C27-A0E4-6D5ECE04D750}"/>
          </ac:spMkLst>
        </pc:spChg>
        <pc:spChg chg="mod">
          <ac:chgData name="Myung Ho Kim" userId="9694cfd42c244b92" providerId="LiveId" clId="{45A2DB98-E3EC-47F4-AF54-C4E9D43D3574}" dt="2022-07-26T23:24:58.576" v="12"/>
          <ac:spMkLst>
            <pc:docMk/>
            <pc:sldMk cId="2181707654" sldId="4272"/>
            <ac:spMk id="23" creationId="{FDDF2156-08D8-4506-980D-4D7A4D737E1D}"/>
          </ac:spMkLst>
        </pc:spChg>
        <pc:spChg chg="mod">
          <ac:chgData name="Myung Ho Kim" userId="9694cfd42c244b92" providerId="LiveId" clId="{45A2DB98-E3EC-47F4-AF54-C4E9D43D3574}" dt="2022-07-26T23:24:58.576" v="12"/>
          <ac:spMkLst>
            <pc:docMk/>
            <pc:sldMk cId="2181707654" sldId="4272"/>
            <ac:spMk id="24" creationId="{0096F6E5-357D-426F-BA55-436C7A1BBD65}"/>
          </ac:spMkLst>
        </pc:spChg>
        <pc:spChg chg="mod">
          <ac:chgData name="Myung Ho Kim" userId="9694cfd42c244b92" providerId="LiveId" clId="{45A2DB98-E3EC-47F4-AF54-C4E9D43D3574}" dt="2022-07-26T23:24:58.576" v="12"/>
          <ac:spMkLst>
            <pc:docMk/>
            <pc:sldMk cId="2181707654" sldId="4272"/>
            <ac:spMk id="25" creationId="{78B96920-5D2D-4C3C-9375-B9B6C6E6B729}"/>
          </ac:spMkLst>
        </pc:spChg>
        <pc:spChg chg="mod">
          <ac:chgData name="Myung Ho Kim" userId="9694cfd42c244b92" providerId="LiveId" clId="{45A2DB98-E3EC-47F4-AF54-C4E9D43D3574}" dt="2022-07-26T23:24:58.576" v="12"/>
          <ac:spMkLst>
            <pc:docMk/>
            <pc:sldMk cId="2181707654" sldId="4272"/>
            <ac:spMk id="48" creationId="{DB40F107-CADB-4D82-95A7-91F19768ED43}"/>
          </ac:spMkLst>
        </pc:spChg>
        <pc:spChg chg="mod">
          <ac:chgData name="Myung Ho Kim" userId="9694cfd42c244b92" providerId="LiveId" clId="{45A2DB98-E3EC-47F4-AF54-C4E9D43D3574}" dt="2022-07-26T23:24:58.576" v="12"/>
          <ac:spMkLst>
            <pc:docMk/>
            <pc:sldMk cId="2181707654" sldId="4272"/>
            <ac:spMk id="49" creationId="{25AC85E2-8A3D-49F2-91AF-35904A4458E5}"/>
          </ac:spMkLst>
        </pc:spChg>
        <pc:spChg chg="mod">
          <ac:chgData name="Myung Ho Kim" userId="9694cfd42c244b92" providerId="LiveId" clId="{45A2DB98-E3EC-47F4-AF54-C4E9D43D3574}" dt="2022-07-26T23:24:58.576" v="12"/>
          <ac:spMkLst>
            <pc:docMk/>
            <pc:sldMk cId="2181707654" sldId="4272"/>
            <ac:spMk id="50" creationId="{5DAA1BF9-6297-4BE3-8F87-42FC56F1FEFB}"/>
          </ac:spMkLst>
        </pc:spChg>
        <pc:spChg chg="mod">
          <ac:chgData name="Myung Ho Kim" userId="9694cfd42c244b92" providerId="LiveId" clId="{45A2DB98-E3EC-47F4-AF54-C4E9D43D3574}" dt="2022-07-26T23:24:58.576" v="12"/>
          <ac:spMkLst>
            <pc:docMk/>
            <pc:sldMk cId="2181707654" sldId="4272"/>
            <ac:spMk id="51" creationId="{F4E4D354-847F-42CC-8B75-68C96B1D3418}"/>
          </ac:spMkLst>
        </pc:spChg>
        <pc:spChg chg="mod">
          <ac:chgData name="Myung Ho Kim" userId="9694cfd42c244b92" providerId="LiveId" clId="{45A2DB98-E3EC-47F4-AF54-C4E9D43D3574}" dt="2022-07-26T23:24:58.576" v="12"/>
          <ac:spMkLst>
            <pc:docMk/>
            <pc:sldMk cId="2181707654" sldId="4272"/>
            <ac:spMk id="52" creationId="{DD5028C8-9699-4D4A-AC44-676C48B0F61F}"/>
          </ac:spMkLst>
        </pc:spChg>
        <pc:spChg chg="mod">
          <ac:chgData name="Myung Ho Kim" userId="9694cfd42c244b92" providerId="LiveId" clId="{45A2DB98-E3EC-47F4-AF54-C4E9D43D3574}" dt="2022-07-26T23:24:58.576" v="12"/>
          <ac:spMkLst>
            <pc:docMk/>
            <pc:sldMk cId="2181707654" sldId="4272"/>
            <ac:spMk id="53" creationId="{72565FC7-4E5A-40A7-B7D1-C94A12ADED42}"/>
          </ac:spMkLst>
        </pc:spChg>
        <pc:spChg chg="mod">
          <ac:chgData name="Myung Ho Kim" userId="9694cfd42c244b92" providerId="LiveId" clId="{45A2DB98-E3EC-47F4-AF54-C4E9D43D3574}" dt="2022-07-26T23:24:58.576" v="12"/>
          <ac:spMkLst>
            <pc:docMk/>
            <pc:sldMk cId="2181707654" sldId="4272"/>
            <ac:spMk id="54" creationId="{B8DCEA60-C9E2-471E-BE55-D1EBC4CCB5EE}"/>
          </ac:spMkLst>
        </pc:spChg>
        <pc:spChg chg="mod">
          <ac:chgData name="Myung Ho Kim" userId="9694cfd42c244b92" providerId="LiveId" clId="{45A2DB98-E3EC-47F4-AF54-C4E9D43D3574}" dt="2022-07-26T23:24:58.576" v="12"/>
          <ac:spMkLst>
            <pc:docMk/>
            <pc:sldMk cId="2181707654" sldId="4272"/>
            <ac:spMk id="55" creationId="{90A551B4-33E5-47CF-9C1F-9FEE52CD73F4}"/>
          </ac:spMkLst>
        </pc:spChg>
        <pc:spChg chg="mod">
          <ac:chgData name="Myung Ho Kim" userId="9694cfd42c244b92" providerId="LiveId" clId="{45A2DB98-E3EC-47F4-AF54-C4E9D43D3574}" dt="2022-07-26T23:24:58.576" v="12"/>
          <ac:spMkLst>
            <pc:docMk/>
            <pc:sldMk cId="2181707654" sldId="4272"/>
            <ac:spMk id="56" creationId="{97730BB4-CC0D-4F7A-943D-C8E8208CDFA3}"/>
          </ac:spMkLst>
        </pc:spChg>
        <pc:spChg chg="mod">
          <ac:chgData name="Myung Ho Kim" userId="9694cfd42c244b92" providerId="LiveId" clId="{45A2DB98-E3EC-47F4-AF54-C4E9D43D3574}" dt="2022-07-26T23:24:58.576" v="12"/>
          <ac:spMkLst>
            <pc:docMk/>
            <pc:sldMk cId="2181707654" sldId="4272"/>
            <ac:spMk id="57" creationId="{86FACA64-8B85-4668-9512-3C35A5753483}"/>
          </ac:spMkLst>
        </pc:spChg>
        <pc:spChg chg="mod">
          <ac:chgData name="Myung Ho Kim" userId="9694cfd42c244b92" providerId="LiveId" clId="{45A2DB98-E3EC-47F4-AF54-C4E9D43D3574}" dt="2022-07-26T23:24:58.576" v="12"/>
          <ac:spMkLst>
            <pc:docMk/>
            <pc:sldMk cId="2181707654" sldId="4272"/>
            <ac:spMk id="58" creationId="{C1F77CBC-4C29-400E-AF8A-CEDA3D810D95}"/>
          </ac:spMkLst>
        </pc:spChg>
        <pc:spChg chg="mod">
          <ac:chgData name="Myung Ho Kim" userId="9694cfd42c244b92" providerId="LiveId" clId="{45A2DB98-E3EC-47F4-AF54-C4E9D43D3574}" dt="2022-07-26T23:24:58.576" v="12"/>
          <ac:spMkLst>
            <pc:docMk/>
            <pc:sldMk cId="2181707654" sldId="4272"/>
            <ac:spMk id="59" creationId="{868A9152-7B13-4FF9-97E0-D09AC1271571}"/>
          </ac:spMkLst>
        </pc:spChg>
        <pc:spChg chg="mod">
          <ac:chgData name="Myung Ho Kim" userId="9694cfd42c244b92" providerId="LiveId" clId="{45A2DB98-E3EC-47F4-AF54-C4E9D43D3574}" dt="2022-07-26T23:24:58.576" v="12"/>
          <ac:spMkLst>
            <pc:docMk/>
            <pc:sldMk cId="2181707654" sldId="4272"/>
            <ac:spMk id="60" creationId="{768026D9-9958-456B-A960-8E1D4292A102}"/>
          </ac:spMkLst>
        </pc:spChg>
        <pc:spChg chg="mod">
          <ac:chgData name="Myung Ho Kim" userId="9694cfd42c244b92" providerId="LiveId" clId="{45A2DB98-E3EC-47F4-AF54-C4E9D43D3574}" dt="2022-07-26T23:24:58.576" v="12"/>
          <ac:spMkLst>
            <pc:docMk/>
            <pc:sldMk cId="2181707654" sldId="4272"/>
            <ac:spMk id="61" creationId="{786A0E0D-4B8F-4A55-8535-2926919EB61E}"/>
          </ac:spMkLst>
        </pc:spChg>
        <pc:spChg chg="mod">
          <ac:chgData name="Myung Ho Kim" userId="9694cfd42c244b92" providerId="LiveId" clId="{45A2DB98-E3EC-47F4-AF54-C4E9D43D3574}" dt="2022-07-26T23:24:58.576" v="12"/>
          <ac:spMkLst>
            <pc:docMk/>
            <pc:sldMk cId="2181707654" sldId="4272"/>
            <ac:spMk id="62" creationId="{294173F7-9E3A-4ED7-852A-128350CF522D}"/>
          </ac:spMkLst>
        </pc:spChg>
        <pc:spChg chg="mod">
          <ac:chgData name="Myung Ho Kim" userId="9694cfd42c244b92" providerId="LiveId" clId="{45A2DB98-E3EC-47F4-AF54-C4E9D43D3574}" dt="2022-07-26T23:24:58.576" v="12"/>
          <ac:spMkLst>
            <pc:docMk/>
            <pc:sldMk cId="2181707654" sldId="4272"/>
            <ac:spMk id="63" creationId="{9863730E-C06B-49AA-865F-4ACCEDCA2E83}"/>
          </ac:spMkLst>
        </pc:spChg>
        <pc:spChg chg="mod">
          <ac:chgData name="Myung Ho Kim" userId="9694cfd42c244b92" providerId="LiveId" clId="{45A2DB98-E3EC-47F4-AF54-C4E9D43D3574}" dt="2022-07-26T23:24:58.576" v="12"/>
          <ac:spMkLst>
            <pc:docMk/>
            <pc:sldMk cId="2181707654" sldId="4272"/>
            <ac:spMk id="64" creationId="{A1736ADE-4715-4DF7-A078-07B2F4A6FF50}"/>
          </ac:spMkLst>
        </pc:spChg>
        <pc:picChg chg="mod">
          <ac:chgData name="Myung Ho Kim" userId="9694cfd42c244b92" providerId="LiveId" clId="{45A2DB98-E3EC-47F4-AF54-C4E9D43D3574}" dt="2022-07-26T23:24:58.576" v="12"/>
          <ac:picMkLst>
            <pc:docMk/>
            <pc:sldMk cId="2181707654" sldId="4272"/>
            <ac:picMk id="26" creationId="{2A098272-4196-4C97-9D1B-8F52702758DC}"/>
          </ac:picMkLst>
        </pc:picChg>
      </pc:sldChg>
      <pc:sldChg chg="modSp add del modNotes">
        <pc:chgData name="Myung Ho Kim" userId="9694cfd42c244b92" providerId="LiveId" clId="{45A2DB98-E3EC-47F4-AF54-C4E9D43D3574}" dt="2022-08-02T13:21:02.772" v="2052" actId="2696"/>
        <pc:sldMkLst>
          <pc:docMk/>
          <pc:sldMk cId="3955256222" sldId="4273"/>
        </pc:sldMkLst>
        <pc:spChg chg="mod">
          <ac:chgData name="Myung Ho Kim" userId="9694cfd42c244b92" providerId="LiveId" clId="{45A2DB98-E3EC-47F4-AF54-C4E9D43D3574}" dt="2022-07-26T23:24:58.576" v="12"/>
          <ac:spMkLst>
            <pc:docMk/>
            <pc:sldMk cId="3955256222" sldId="4273"/>
            <ac:spMk id="22" creationId="{8574059B-863D-4C27-A0E4-6D5ECE04D750}"/>
          </ac:spMkLst>
        </pc:spChg>
        <pc:spChg chg="mod">
          <ac:chgData name="Myung Ho Kim" userId="9694cfd42c244b92" providerId="LiveId" clId="{45A2DB98-E3EC-47F4-AF54-C4E9D43D3574}" dt="2022-07-26T23:24:58.576" v="12"/>
          <ac:spMkLst>
            <pc:docMk/>
            <pc:sldMk cId="3955256222" sldId="4273"/>
            <ac:spMk id="23" creationId="{FDDF2156-08D8-4506-980D-4D7A4D737E1D}"/>
          </ac:spMkLst>
        </pc:spChg>
        <pc:spChg chg="mod">
          <ac:chgData name="Myung Ho Kim" userId="9694cfd42c244b92" providerId="LiveId" clId="{45A2DB98-E3EC-47F4-AF54-C4E9D43D3574}" dt="2022-07-26T23:24:58.576" v="12"/>
          <ac:spMkLst>
            <pc:docMk/>
            <pc:sldMk cId="3955256222" sldId="4273"/>
            <ac:spMk id="24" creationId="{0096F6E5-357D-426F-BA55-436C7A1BBD65}"/>
          </ac:spMkLst>
        </pc:spChg>
        <pc:spChg chg="mod">
          <ac:chgData name="Myung Ho Kim" userId="9694cfd42c244b92" providerId="LiveId" clId="{45A2DB98-E3EC-47F4-AF54-C4E9D43D3574}" dt="2022-07-26T23:24:58.576" v="12"/>
          <ac:spMkLst>
            <pc:docMk/>
            <pc:sldMk cId="3955256222" sldId="4273"/>
            <ac:spMk id="25" creationId="{78B96920-5D2D-4C3C-9375-B9B6C6E6B729}"/>
          </ac:spMkLst>
        </pc:spChg>
        <pc:spChg chg="mod">
          <ac:chgData name="Myung Ho Kim" userId="9694cfd42c244b92" providerId="LiveId" clId="{45A2DB98-E3EC-47F4-AF54-C4E9D43D3574}" dt="2022-07-26T23:24:58.576" v="12"/>
          <ac:spMkLst>
            <pc:docMk/>
            <pc:sldMk cId="3955256222" sldId="4273"/>
            <ac:spMk id="48" creationId="{DB40F107-CADB-4D82-95A7-91F19768ED43}"/>
          </ac:spMkLst>
        </pc:spChg>
        <pc:spChg chg="mod">
          <ac:chgData name="Myung Ho Kim" userId="9694cfd42c244b92" providerId="LiveId" clId="{45A2DB98-E3EC-47F4-AF54-C4E9D43D3574}" dt="2022-07-26T23:24:58.576" v="12"/>
          <ac:spMkLst>
            <pc:docMk/>
            <pc:sldMk cId="3955256222" sldId="4273"/>
            <ac:spMk id="49" creationId="{25AC85E2-8A3D-49F2-91AF-35904A4458E5}"/>
          </ac:spMkLst>
        </pc:spChg>
        <pc:spChg chg="mod">
          <ac:chgData name="Myung Ho Kim" userId="9694cfd42c244b92" providerId="LiveId" clId="{45A2DB98-E3EC-47F4-AF54-C4E9D43D3574}" dt="2022-07-26T23:24:58.576" v="12"/>
          <ac:spMkLst>
            <pc:docMk/>
            <pc:sldMk cId="3955256222" sldId="4273"/>
            <ac:spMk id="50" creationId="{5DAA1BF9-6297-4BE3-8F87-42FC56F1FEFB}"/>
          </ac:spMkLst>
        </pc:spChg>
        <pc:spChg chg="mod">
          <ac:chgData name="Myung Ho Kim" userId="9694cfd42c244b92" providerId="LiveId" clId="{45A2DB98-E3EC-47F4-AF54-C4E9D43D3574}" dt="2022-07-26T23:24:58.576" v="12"/>
          <ac:spMkLst>
            <pc:docMk/>
            <pc:sldMk cId="3955256222" sldId="4273"/>
            <ac:spMk id="51" creationId="{F4E4D354-847F-42CC-8B75-68C96B1D3418}"/>
          </ac:spMkLst>
        </pc:spChg>
        <pc:spChg chg="mod">
          <ac:chgData name="Myung Ho Kim" userId="9694cfd42c244b92" providerId="LiveId" clId="{45A2DB98-E3EC-47F4-AF54-C4E9D43D3574}" dt="2022-07-26T23:24:58.576" v="12"/>
          <ac:spMkLst>
            <pc:docMk/>
            <pc:sldMk cId="3955256222" sldId="4273"/>
            <ac:spMk id="52" creationId="{DD5028C8-9699-4D4A-AC44-676C48B0F61F}"/>
          </ac:spMkLst>
        </pc:spChg>
        <pc:spChg chg="mod">
          <ac:chgData name="Myung Ho Kim" userId="9694cfd42c244b92" providerId="LiveId" clId="{45A2DB98-E3EC-47F4-AF54-C4E9D43D3574}" dt="2022-07-26T23:24:58.576" v="12"/>
          <ac:spMkLst>
            <pc:docMk/>
            <pc:sldMk cId="3955256222" sldId="4273"/>
            <ac:spMk id="53" creationId="{72565FC7-4E5A-40A7-B7D1-C94A12ADED42}"/>
          </ac:spMkLst>
        </pc:spChg>
        <pc:spChg chg="mod">
          <ac:chgData name="Myung Ho Kim" userId="9694cfd42c244b92" providerId="LiveId" clId="{45A2DB98-E3EC-47F4-AF54-C4E9D43D3574}" dt="2022-07-26T23:24:58.576" v="12"/>
          <ac:spMkLst>
            <pc:docMk/>
            <pc:sldMk cId="3955256222" sldId="4273"/>
            <ac:spMk id="54" creationId="{B8DCEA60-C9E2-471E-BE55-D1EBC4CCB5EE}"/>
          </ac:spMkLst>
        </pc:spChg>
        <pc:spChg chg="mod">
          <ac:chgData name="Myung Ho Kim" userId="9694cfd42c244b92" providerId="LiveId" clId="{45A2DB98-E3EC-47F4-AF54-C4E9D43D3574}" dt="2022-07-26T23:24:58.576" v="12"/>
          <ac:spMkLst>
            <pc:docMk/>
            <pc:sldMk cId="3955256222" sldId="4273"/>
            <ac:spMk id="55" creationId="{90A551B4-33E5-47CF-9C1F-9FEE52CD73F4}"/>
          </ac:spMkLst>
        </pc:spChg>
        <pc:spChg chg="mod">
          <ac:chgData name="Myung Ho Kim" userId="9694cfd42c244b92" providerId="LiveId" clId="{45A2DB98-E3EC-47F4-AF54-C4E9D43D3574}" dt="2022-07-26T23:24:58.576" v="12"/>
          <ac:spMkLst>
            <pc:docMk/>
            <pc:sldMk cId="3955256222" sldId="4273"/>
            <ac:spMk id="56" creationId="{97730BB4-CC0D-4F7A-943D-C8E8208CDFA3}"/>
          </ac:spMkLst>
        </pc:spChg>
        <pc:spChg chg="mod">
          <ac:chgData name="Myung Ho Kim" userId="9694cfd42c244b92" providerId="LiveId" clId="{45A2DB98-E3EC-47F4-AF54-C4E9D43D3574}" dt="2022-07-26T23:24:58.576" v="12"/>
          <ac:spMkLst>
            <pc:docMk/>
            <pc:sldMk cId="3955256222" sldId="4273"/>
            <ac:spMk id="57" creationId="{86FACA64-8B85-4668-9512-3C35A5753483}"/>
          </ac:spMkLst>
        </pc:spChg>
        <pc:spChg chg="mod">
          <ac:chgData name="Myung Ho Kim" userId="9694cfd42c244b92" providerId="LiveId" clId="{45A2DB98-E3EC-47F4-AF54-C4E9D43D3574}" dt="2022-07-26T23:24:58.576" v="12"/>
          <ac:spMkLst>
            <pc:docMk/>
            <pc:sldMk cId="3955256222" sldId="4273"/>
            <ac:spMk id="58" creationId="{C1F77CBC-4C29-400E-AF8A-CEDA3D810D95}"/>
          </ac:spMkLst>
        </pc:spChg>
        <pc:spChg chg="mod">
          <ac:chgData name="Myung Ho Kim" userId="9694cfd42c244b92" providerId="LiveId" clId="{45A2DB98-E3EC-47F4-AF54-C4E9D43D3574}" dt="2022-07-26T23:24:58.576" v="12"/>
          <ac:spMkLst>
            <pc:docMk/>
            <pc:sldMk cId="3955256222" sldId="4273"/>
            <ac:spMk id="59" creationId="{868A9152-7B13-4FF9-97E0-D09AC1271571}"/>
          </ac:spMkLst>
        </pc:spChg>
        <pc:spChg chg="mod">
          <ac:chgData name="Myung Ho Kim" userId="9694cfd42c244b92" providerId="LiveId" clId="{45A2DB98-E3EC-47F4-AF54-C4E9D43D3574}" dt="2022-07-26T23:24:58.576" v="12"/>
          <ac:spMkLst>
            <pc:docMk/>
            <pc:sldMk cId="3955256222" sldId="4273"/>
            <ac:spMk id="60" creationId="{768026D9-9958-456B-A960-8E1D4292A102}"/>
          </ac:spMkLst>
        </pc:spChg>
        <pc:spChg chg="mod">
          <ac:chgData name="Myung Ho Kim" userId="9694cfd42c244b92" providerId="LiveId" clId="{45A2DB98-E3EC-47F4-AF54-C4E9D43D3574}" dt="2022-07-26T23:24:58.576" v="12"/>
          <ac:spMkLst>
            <pc:docMk/>
            <pc:sldMk cId="3955256222" sldId="4273"/>
            <ac:spMk id="61" creationId="{786A0E0D-4B8F-4A55-8535-2926919EB61E}"/>
          </ac:spMkLst>
        </pc:spChg>
        <pc:spChg chg="mod">
          <ac:chgData name="Myung Ho Kim" userId="9694cfd42c244b92" providerId="LiveId" clId="{45A2DB98-E3EC-47F4-AF54-C4E9D43D3574}" dt="2022-07-26T23:24:58.576" v="12"/>
          <ac:spMkLst>
            <pc:docMk/>
            <pc:sldMk cId="3955256222" sldId="4273"/>
            <ac:spMk id="62" creationId="{294173F7-9E3A-4ED7-852A-128350CF522D}"/>
          </ac:spMkLst>
        </pc:spChg>
        <pc:spChg chg="mod">
          <ac:chgData name="Myung Ho Kim" userId="9694cfd42c244b92" providerId="LiveId" clId="{45A2DB98-E3EC-47F4-AF54-C4E9D43D3574}" dt="2022-07-26T23:24:58.576" v="12"/>
          <ac:spMkLst>
            <pc:docMk/>
            <pc:sldMk cId="3955256222" sldId="4273"/>
            <ac:spMk id="63" creationId="{9863730E-C06B-49AA-865F-4ACCEDCA2E83}"/>
          </ac:spMkLst>
        </pc:spChg>
        <pc:spChg chg="mod">
          <ac:chgData name="Myung Ho Kim" userId="9694cfd42c244b92" providerId="LiveId" clId="{45A2DB98-E3EC-47F4-AF54-C4E9D43D3574}" dt="2022-07-26T23:24:58.576" v="12"/>
          <ac:spMkLst>
            <pc:docMk/>
            <pc:sldMk cId="3955256222" sldId="4273"/>
            <ac:spMk id="64" creationId="{A1736ADE-4715-4DF7-A078-07B2F4A6FF50}"/>
          </ac:spMkLst>
        </pc:spChg>
        <pc:picChg chg="mod">
          <ac:chgData name="Myung Ho Kim" userId="9694cfd42c244b92" providerId="LiveId" clId="{45A2DB98-E3EC-47F4-AF54-C4E9D43D3574}" dt="2022-07-26T23:24:58.576" v="12"/>
          <ac:picMkLst>
            <pc:docMk/>
            <pc:sldMk cId="3955256222" sldId="4273"/>
            <ac:picMk id="26" creationId="{2A098272-4196-4C97-9D1B-8F52702758DC}"/>
          </ac:picMkLst>
        </pc:picChg>
      </pc:sldChg>
      <pc:sldChg chg="modSp modNotes">
        <pc:chgData name="Myung Ho Kim" userId="9694cfd42c244b92" providerId="LiveId" clId="{45A2DB98-E3EC-47F4-AF54-C4E9D43D3574}" dt="2022-07-26T23:24:58.576" v="12"/>
        <pc:sldMkLst>
          <pc:docMk/>
          <pc:sldMk cId="388219957" sldId="4274"/>
        </pc:sldMkLst>
        <pc:spChg chg="mod">
          <ac:chgData name="Myung Ho Kim" userId="9694cfd42c244b92" providerId="LiveId" clId="{45A2DB98-E3EC-47F4-AF54-C4E9D43D3574}" dt="2022-07-26T23:24:58.576" v="12"/>
          <ac:spMkLst>
            <pc:docMk/>
            <pc:sldMk cId="388219957" sldId="4274"/>
            <ac:spMk id="22" creationId="{8574059B-863D-4C27-A0E4-6D5ECE04D750}"/>
          </ac:spMkLst>
        </pc:spChg>
        <pc:spChg chg="mod">
          <ac:chgData name="Myung Ho Kim" userId="9694cfd42c244b92" providerId="LiveId" clId="{45A2DB98-E3EC-47F4-AF54-C4E9D43D3574}" dt="2022-07-26T23:24:58.576" v="12"/>
          <ac:spMkLst>
            <pc:docMk/>
            <pc:sldMk cId="388219957" sldId="4274"/>
            <ac:spMk id="23" creationId="{FDDF2156-08D8-4506-980D-4D7A4D737E1D}"/>
          </ac:spMkLst>
        </pc:spChg>
        <pc:spChg chg="mod">
          <ac:chgData name="Myung Ho Kim" userId="9694cfd42c244b92" providerId="LiveId" clId="{45A2DB98-E3EC-47F4-AF54-C4E9D43D3574}" dt="2022-07-26T23:24:58.576" v="12"/>
          <ac:spMkLst>
            <pc:docMk/>
            <pc:sldMk cId="388219957" sldId="4274"/>
            <ac:spMk id="24" creationId="{0096F6E5-357D-426F-BA55-436C7A1BBD65}"/>
          </ac:spMkLst>
        </pc:spChg>
        <pc:spChg chg="mod">
          <ac:chgData name="Myung Ho Kim" userId="9694cfd42c244b92" providerId="LiveId" clId="{45A2DB98-E3EC-47F4-AF54-C4E9D43D3574}" dt="2022-07-26T23:24:58.576" v="12"/>
          <ac:spMkLst>
            <pc:docMk/>
            <pc:sldMk cId="388219957" sldId="4274"/>
            <ac:spMk id="25" creationId="{78B96920-5D2D-4C3C-9375-B9B6C6E6B729}"/>
          </ac:spMkLst>
        </pc:spChg>
        <pc:spChg chg="mod">
          <ac:chgData name="Myung Ho Kim" userId="9694cfd42c244b92" providerId="LiveId" clId="{45A2DB98-E3EC-47F4-AF54-C4E9D43D3574}" dt="2022-07-26T23:24:58.576" v="12"/>
          <ac:spMkLst>
            <pc:docMk/>
            <pc:sldMk cId="388219957" sldId="4274"/>
            <ac:spMk id="28" creationId="{32EBCFE5-702F-4F88-B651-F377D95B0A28}"/>
          </ac:spMkLst>
        </pc:spChg>
        <pc:spChg chg="mod">
          <ac:chgData name="Myung Ho Kim" userId="9694cfd42c244b92" providerId="LiveId" clId="{45A2DB98-E3EC-47F4-AF54-C4E9D43D3574}" dt="2022-07-26T23:24:58.576" v="12"/>
          <ac:spMkLst>
            <pc:docMk/>
            <pc:sldMk cId="388219957" sldId="4274"/>
            <ac:spMk id="29" creationId="{93D518C1-753D-4BBD-A46F-6BAADE87BF19}"/>
          </ac:spMkLst>
        </pc:spChg>
        <pc:spChg chg="mod">
          <ac:chgData name="Myung Ho Kim" userId="9694cfd42c244b92" providerId="LiveId" clId="{45A2DB98-E3EC-47F4-AF54-C4E9D43D3574}" dt="2022-07-26T23:24:58.576" v="12"/>
          <ac:spMkLst>
            <pc:docMk/>
            <pc:sldMk cId="388219957" sldId="4274"/>
            <ac:spMk id="30" creationId="{CBCA581E-9484-48B7-BE95-24694B5A5528}"/>
          </ac:spMkLst>
        </pc:spChg>
        <pc:spChg chg="mod">
          <ac:chgData name="Myung Ho Kim" userId="9694cfd42c244b92" providerId="LiveId" clId="{45A2DB98-E3EC-47F4-AF54-C4E9D43D3574}" dt="2022-07-26T23:24:58.576" v="12"/>
          <ac:spMkLst>
            <pc:docMk/>
            <pc:sldMk cId="388219957" sldId="4274"/>
            <ac:spMk id="31" creationId="{44EEDAA6-808F-4297-BC04-BF308BE99425}"/>
          </ac:spMkLst>
        </pc:spChg>
        <pc:picChg chg="mod">
          <ac:chgData name="Myung Ho Kim" userId="9694cfd42c244b92" providerId="LiveId" clId="{45A2DB98-E3EC-47F4-AF54-C4E9D43D3574}" dt="2022-07-26T23:24:58.576" v="12"/>
          <ac:picMkLst>
            <pc:docMk/>
            <pc:sldMk cId="388219957" sldId="4274"/>
            <ac:picMk id="26" creationId="{2A098272-4196-4C97-9D1B-8F52702758DC}"/>
          </ac:picMkLst>
        </pc:picChg>
      </pc:sldChg>
      <pc:sldChg chg="modSp mod modNotes">
        <pc:chgData name="Myung Ho Kim" userId="9694cfd42c244b92" providerId="LiveId" clId="{45A2DB98-E3EC-47F4-AF54-C4E9D43D3574}" dt="2022-08-02T13:24:01.511" v="2064" actId="948"/>
        <pc:sldMkLst>
          <pc:docMk/>
          <pc:sldMk cId="224566446" sldId="4275"/>
        </pc:sldMkLst>
        <pc:spChg chg="mod">
          <ac:chgData name="Myung Ho Kim" userId="9694cfd42c244b92" providerId="LiveId" clId="{45A2DB98-E3EC-47F4-AF54-C4E9D43D3574}" dt="2022-08-01T15:00:34.452" v="2030" actId="207"/>
          <ac:spMkLst>
            <pc:docMk/>
            <pc:sldMk cId="224566446" sldId="4275"/>
            <ac:spMk id="2" creationId="{E262663D-45B3-4649-8561-CAC89595894A}"/>
          </ac:spMkLst>
        </pc:spChg>
        <pc:spChg chg="mod">
          <ac:chgData name="Myung Ho Kim" userId="9694cfd42c244b92" providerId="LiveId" clId="{45A2DB98-E3EC-47F4-AF54-C4E9D43D3574}" dt="2022-08-01T15:00:34.452" v="2030" actId="207"/>
          <ac:spMkLst>
            <pc:docMk/>
            <pc:sldMk cId="224566446" sldId="4275"/>
            <ac:spMk id="13" creationId="{D5D210E5-C9B4-488C-9D30-02FD7DC71399}"/>
          </ac:spMkLst>
        </pc:spChg>
        <pc:spChg chg="mod">
          <ac:chgData name="Myung Ho Kim" userId="9694cfd42c244b92" providerId="LiveId" clId="{45A2DB98-E3EC-47F4-AF54-C4E9D43D3574}" dt="2022-08-02T13:24:01.511" v="2064" actId="948"/>
          <ac:spMkLst>
            <pc:docMk/>
            <pc:sldMk cId="224566446" sldId="4275"/>
            <ac:spMk id="28" creationId="{1AF0AF81-589D-4C86-A80F-BF85F60FEC1B}"/>
          </ac:spMkLst>
        </pc:spChg>
        <pc:spChg chg="mod">
          <ac:chgData name="Myung Ho Kim" userId="9694cfd42c244b92" providerId="LiveId" clId="{45A2DB98-E3EC-47F4-AF54-C4E9D43D3574}" dt="2022-08-01T15:00:34.452" v="2030" actId="207"/>
          <ac:spMkLst>
            <pc:docMk/>
            <pc:sldMk cId="224566446" sldId="4275"/>
            <ac:spMk id="29" creationId="{939490BF-60F2-45AF-9247-8F58B5074BCB}"/>
          </ac:spMkLst>
        </pc:spChg>
        <pc:spChg chg="mod">
          <ac:chgData name="Myung Ho Kim" userId="9694cfd42c244b92" providerId="LiveId" clId="{45A2DB98-E3EC-47F4-AF54-C4E9D43D3574}" dt="2022-08-01T15:00:34.452" v="2030" actId="207"/>
          <ac:spMkLst>
            <pc:docMk/>
            <pc:sldMk cId="224566446" sldId="4275"/>
            <ac:spMk id="37" creationId="{D99B0C56-E6B2-49B5-8078-14C4CAE071D7}"/>
          </ac:spMkLst>
        </pc:spChg>
        <pc:spChg chg="mod">
          <ac:chgData name="Myung Ho Kim" userId="9694cfd42c244b92" providerId="LiveId" clId="{45A2DB98-E3EC-47F4-AF54-C4E9D43D3574}" dt="2022-08-01T15:00:34.452" v="2030" actId="207"/>
          <ac:spMkLst>
            <pc:docMk/>
            <pc:sldMk cId="224566446" sldId="4275"/>
            <ac:spMk id="38" creationId="{35318C45-DA0B-4AA9-8354-A40385B71E47}"/>
          </ac:spMkLst>
        </pc:spChg>
        <pc:spChg chg="mod">
          <ac:chgData name="Myung Ho Kim" userId="9694cfd42c244b92" providerId="LiveId" clId="{45A2DB98-E3EC-47F4-AF54-C4E9D43D3574}" dt="2022-08-01T15:00:34.452" v="2030" actId="207"/>
          <ac:spMkLst>
            <pc:docMk/>
            <pc:sldMk cId="224566446" sldId="4275"/>
            <ac:spMk id="39" creationId="{A9AF322E-5637-4775-A7B7-ECE857FDD973}"/>
          </ac:spMkLst>
        </pc:spChg>
        <pc:spChg chg="mod">
          <ac:chgData name="Myung Ho Kim" userId="9694cfd42c244b92" providerId="LiveId" clId="{45A2DB98-E3EC-47F4-AF54-C4E9D43D3574}" dt="2022-08-01T15:00:34.452" v="2030" actId="207"/>
          <ac:spMkLst>
            <pc:docMk/>
            <pc:sldMk cId="224566446" sldId="4275"/>
            <ac:spMk id="40" creationId="{33FFADCA-7F86-4445-A98D-71BD07344B22}"/>
          </ac:spMkLst>
        </pc:spChg>
        <pc:picChg chg="mod">
          <ac:chgData name="Myung Ho Kim" userId="9694cfd42c244b92" providerId="LiveId" clId="{45A2DB98-E3EC-47F4-AF54-C4E9D43D3574}" dt="2022-07-26T23:24:58.576" v="12"/>
          <ac:picMkLst>
            <pc:docMk/>
            <pc:sldMk cId="224566446" sldId="4275"/>
            <ac:picMk id="27" creationId="{9B2F7681-9ADA-42C5-910B-446AFD3E7DFE}"/>
          </ac:picMkLst>
        </pc:picChg>
      </pc:sldChg>
      <pc:sldChg chg="modSp del modNotes">
        <pc:chgData name="Myung Ho Kim" userId="9694cfd42c244b92" providerId="LiveId" clId="{45A2DB98-E3EC-47F4-AF54-C4E9D43D3574}" dt="2022-08-02T13:21:56.740" v="2054" actId="47"/>
        <pc:sldMkLst>
          <pc:docMk/>
          <pc:sldMk cId="1987984245" sldId="4276"/>
        </pc:sldMkLst>
        <pc:spChg chg="mod">
          <ac:chgData name="Myung Ho Kim" userId="9694cfd42c244b92" providerId="LiveId" clId="{45A2DB98-E3EC-47F4-AF54-C4E9D43D3574}" dt="2022-07-26T23:24:58.576" v="12"/>
          <ac:spMkLst>
            <pc:docMk/>
            <pc:sldMk cId="1987984245" sldId="4276"/>
            <ac:spMk id="2" creationId="{E262663D-45B3-4649-8561-CAC89595894A}"/>
          </ac:spMkLst>
        </pc:spChg>
        <pc:spChg chg="mod">
          <ac:chgData name="Myung Ho Kim" userId="9694cfd42c244b92" providerId="LiveId" clId="{45A2DB98-E3EC-47F4-AF54-C4E9D43D3574}" dt="2022-07-26T23:24:58.576" v="12"/>
          <ac:spMkLst>
            <pc:docMk/>
            <pc:sldMk cId="1987984245" sldId="4276"/>
            <ac:spMk id="13" creationId="{7DEA337C-9911-454A-906D-8E22E2410C41}"/>
          </ac:spMkLst>
        </pc:spChg>
        <pc:spChg chg="mod">
          <ac:chgData name="Myung Ho Kim" userId="9694cfd42c244b92" providerId="LiveId" clId="{45A2DB98-E3EC-47F4-AF54-C4E9D43D3574}" dt="2022-07-26T23:24:58.576" v="12"/>
          <ac:spMkLst>
            <pc:docMk/>
            <pc:sldMk cId="1987984245" sldId="4276"/>
            <ac:spMk id="28" creationId="{1AF0AF81-589D-4C86-A80F-BF85F60FEC1B}"/>
          </ac:spMkLst>
        </pc:spChg>
        <pc:spChg chg="mod">
          <ac:chgData name="Myung Ho Kim" userId="9694cfd42c244b92" providerId="LiveId" clId="{45A2DB98-E3EC-47F4-AF54-C4E9D43D3574}" dt="2022-07-26T23:24:58.576" v="12"/>
          <ac:spMkLst>
            <pc:docMk/>
            <pc:sldMk cId="1987984245" sldId="4276"/>
            <ac:spMk id="29" creationId="{939490BF-60F2-45AF-9247-8F58B5074BCB}"/>
          </ac:spMkLst>
        </pc:spChg>
        <pc:spChg chg="mod">
          <ac:chgData name="Myung Ho Kim" userId="9694cfd42c244b92" providerId="LiveId" clId="{45A2DB98-E3EC-47F4-AF54-C4E9D43D3574}" dt="2022-07-26T23:24:58.576" v="12"/>
          <ac:spMkLst>
            <pc:docMk/>
            <pc:sldMk cId="1987984245" sldId="4276"/>
            <ac:spMk id="37" creationId="{D99B0C56-E6B2-49B5-8078-14C4CAE071D7}"/>
          </ac:spMkLst>
        </pc:spChg>
        <pc:spChg chg="mod">
          <ac:chgData name="Myung Ho Kim" userId="9694cfd42c244b92" providerId="LiveId" clId="{45A2DB98-E3EC-47F4-AF54-C4E9D43D3574}" dt="2022-07-26T23:24:58.576" v="12"/>
          <ac:spMkLst>
            <pc:docMk/>
            <pc:sldMk cId="1987984245" sldId="4276"/>
            <ac:spMk id="38" creationId="{35318C45-DA0B-4AA9-8354-A40385B71E47}"/>
          </ac:spMkLst>
        </pc:spChg>
        <pc:spChg chg="mod">
          <ac:chgData name="Myung Ho Kim" userId="9694cfd42c244b92" providerId="LiveId" clId="{45A2DB98-E3EC-47F4-AF54-C4E9D43D3574}" dt="2022-07-26T23:24:58.576" v="12"/>
          <ac:spMkLst>
            <pc:docMk/>
            <pc:sldMk cId="1987984245" sldId="4276"/>
            <ac:spMk id="39" creationId="{A9AF322E-5637-4775-A7B7-ECE857FDD973}"/>
          </ac:spMkLst>
        </pc:spChg>
        <pc:spChg chg="mod">
          <ac:chgData name="Myung Ho Kim" userId="9694cfd42c244b92" providerId="LiveId" clId="{45A2DB98-E3EC-47F4-AF54-C4E9D43D3574}" dt="2022-07-26T23:24:58.576" v="12"/>
          <ac:spMkLst>
            <pc:docMk/>
            <pc:sldMk cId="1987984245" sldId="4276"/>
            <ac:spMk id="40" creationId="{33FFADCA-7F86-4445-A98D-71BD07344B22}"/>
          </ac:spMkLst>
        </pc:spChg>
        <pc:picChg chg="mod">
          <ac:chgData name="Myung Ho Kim" userId="9694cfd42c244b92" providerId="LiveId" clId="{45A2DB98-E3EC-47F4-AF54-C4E9D43D3574}" dt="2022-07-26T23:24:58.576" v="12"/>
          <ac:picMkLst>
            <pc:docMk/>
            <pc:sldMk cId="1987984245" sldId="4276"/>
            <ac:picMk id="27" creationId="{9B2F7681-9ADA-42C5-910B-446AFD3E7DFE}"/>
          </ac:picMkLst>
        </pc:picChg>
      </pc:sldChg>
      <pc:sldChg chg="modSp mod modNotes">
        <pc:chgData name="Myung Ho Kim" userId="9694cfd42c244b92" providerId="LiveId" clId="{45A2DB98-E3EC-47F4-AF54-C4E9D43D3574}" dt="2022-08-02T13:24:09.273" v="2066" actId="948"/>
        <pc:sldMkLst>
          <pc:docMk/>
          <pc:sldMk cId="177920802" sldId="4277"/>
        </pc:sldMkLst>
        <pc:spChg chg="mod">
          <ac:chgData name="Myung Ho Kim" userId="9694cfd42c244b92" providerId="LiveId" clId="{45A2DB98-E3EC-47F4-AF54-C4E9D43D3574}" dt="2022-07-26T23:24:58.576" v="12"/>
          <ac:spMkLst>
            <pc:docMk/>
            <pc:sldMk cId="177920802" sldId="4277"/>
            <ac:spMk id="2" creationId="{E262663D-45B3-4649-8561-CAC89595894A}"/>
          </ac:spMkLst>
        </pc:spChg>
        <pc:spChg chg="mod">
          <ac:chgData name="Myung Ho Kim" userId="9694cfd42c244b92" providerId="LiveId" clId="{45A2DB98-E3EC-47F4-AF54-C4E9D43D3574}" dt="2022-07-26T23:24:58.576" v="12"/>
          <ac:spMkLst>
            <pc:docMk/>
            <pc:sldMk cId="177920802" sldId="4277"/>
            <ac:spMk id="13" creationId="{3FBCC84B-3713-4159-86F0-920D0F4ADD1A}"/>
          </ac:spMkLst>
        </pc:spChg>
        <pc:spChg chg="mod">
          <ac:chgData name="Myung Ho Kim" userId="9694cfd42c244b92" providerId="LiveId" clId="{45A2DB98-E3EC-47F4-AF54-C4E9D43D3574}" dt="2022-08-02T13:24:09.273" v="2066" actId="948"/>
          <ac:spMkLst>
            <pc:docMk/>
            <pc:sldMk cId="177920802" sldId="4277"/>
            <ac:spMk id="28" creationId="{1AF0AF81-589D-4C86-A80F-BF85F60FEC1B}"/>
          </ac:spMkLst>
        </pc:spChg>
        <pc:spChg chg="mod">
          <ac:chgData name="Myung Ho Kim" userId="9694cfd42c244b92" providerId="LiveId" clId="{45A2DB98-E3EC-47F4-AF54-C4E9D43D3574}" dt="2022-07-26T23:24:58.576" v="12"/>
          <ac:spMkLst>
            <pc:docMk/>
            <pc:sldMk cId="177920802" sldId="4277"/>
            <ac:spMk id="29" creationId="{939490BF-60F2-45AF-9247-8F58B5074BCB}"/>
          </ac:spMkLst>
        </pc:spChg>
        <pc:spChg chg="mod">
          <ac:chgData name="Myung Ho Kim" userId="9694cfd42c244b92" providerId="LiveId" clId="{45A2DB98-E3EC-47F4-AF54-C4E9D43D3574}" dt="2022-07-26T23:24:58.576" v="12"/>
          <ac:spMkLst>
            <pc:docMk/>
            <pc:sldMk cId="177920802" sldId="4277"/>
            <ac:spMk id="37" creationId="{D99B0C56-E6B2-49B5-8078-14C4CAE071D7}"/>
          </ac:spMkLst>
        </pc:spChg>
        <pc:spChg chg="mod">
          <ac:chgData name="Myung Ho Kim" userId="9694cfd42c244b92" providerId="LiveId" clId="{45A2DB98-E3EC-47F4-AF54-C4E9D43D3574}" dt="2022-07-26T23:24:58.576" v="12"/>
          <ac:spMkLst>
            <pc:docMk/>
            <pc:sldMk cId="177920802" sldId="4277"/>
            <ac:spMk id="38" creationId="{35318C45-DA0B-4AA9-8354-A40385B71E47}"/>
          </ac:spMkLst>
        </pc:spChg>
        <pc:spChg chg="mod">
          <ac:chgData name="Myung Ho Kim" userId="9694cfd42c244b92" providerId="LiveId" clId="{45A2DB98-E3EC-47F4-AF54-C4E9D43D3574}" dt="2022-07-26T23:24:58.576" v="12"/>
          <ac:spMkLst>
            <pc:docMk/>
            <pc:sldMk cId="177920802" sldId="4277"/>
            <ac:spMk id="39" creationId="{A9AF322E-5637-4775-A7B7-ECE857FDD973}"/>
          </ac:spMkLst>
        </pc:spChg>
        <pc:spChg chg="mod">
          <ac:chgData name="Myung Ho Kim" userId="9694cfd42c244b92" providerId="LiveId" clId="{45A2DB98-E3EC-47F4-AF54-C4E9D43D3574}" dt="2022-07-26T23:24:58.576" v="12"/>
          <ac:spMkLst>
            <pc:docMk/>
            <pc:sldMk cId="177920802" sldId="4277"/>
            <ac:spMk id="40" creationId="{33FFADCA-7F86-4445-A98D-71BD07344B22}"/>
          </ac:spMkLst>
        </pc:spChg>
        <pc:picChg chg="mod">
          <ac:chgData name="Myung Ho Kim" userId="9694cfd42c244b92" providerId="LiveId" clId="{45A2DB98-E3EC-47F4-AF54-C4E9D43D3574}" dt="2022-07-26T23:24:58.576" v="12"/>
          <ac:picMkLst>
            <pc:docMk/>
            <pc:sldMk cId="177920802" sldId="4277"/>
            <ac:picMk id="27" creationId="{9B2F7681-9ADA-42C5-910B-446AFD3E7DFE}"/>
          </ac:picMkLst>
        </pc:picChg>
      </pc:sldChg>
      <pc:sldChg chg="modSp add del modNotes">
        <pc:chgData name="Myung Ho Kim" userId="9694cfd42c244b92" providerId="LiveId" clId="{45A2DB98-E3EC-47F4-AF54-C4E9D43D3574}" dt="2022-08-02T13:22:16.515" v="2057" actId="47"/>
        <pc:sldMkLst>
          <pc:docMk/>
          <pc:sldMk cId="3373182302" sldId="4278"/>
        </pc:sldMkLst>
        <pc:spChg chg="mod">
          <ac:chgData name="Myung Ho Kim" userId="9694cfd42c244b92" providerId="LiveId" clId="{45A2DB98-E3EC-47F4-AF54-C4E9D43D3574}" dt="2022-07-26T23:24:58.576" v="12"/>
          <ac:spMkLst>
            <pc:docMk/>
            <pc:sldMk cId="3373182302" sldId="4278"/>
            <ac:spMk id="2" creationId="{E262663D-45B3-4649-8561-CAC89595894A}"/>
          </ac:spMkLst>
        </pc:spChg>
        <pc:spChg chg="mod">
          <ac:chgData name="Myung Ho Kim" userId="9694cfd42c244b92" providerId="LiveId" clId="{45A2DB98-E3EC-47F4-AF54-C4E9D43D3574}" dt="2022-07-26T23:24:58.576" v="12"/>
          <ac:spMkLst>
            <pc:docMk/>
            <pc:sldMk cId="3373182302" sldId="4278"/>
            <ac:spMk id="9" creationId="{B820C7C4-339B-4EF8-A4AE-6ED5CFAD6012}"/>
          </ac:spMkLst>
        </pc:spChg>
        <pc:spChg chg="mod">
          <ac:chgData name="Myung Ho Kim" userId="9694cfd42c244b92" providerId="LiveId" clId="{45A2DB98-E3EC-47F4-AF54-C4E9D43D3574}" dt="2022-07-26T23:24:58.576" v="12"/>
          <ac:spMkLst>
            <pc:docMk/>
            <pc:sldMk cId="3373182302" sldId="4278"/>
            <ac:spMk id="28" creationId="{1AF0AF81-589D-4C86-A80F-BF85F60FEC1B}"/>
          </ac:spMkLst>
        </pc:spChg>
        <pc:spChg chg="mod">
          <ac:chgData name="Myung Ho Kim" userId="9694cfd42c244b92" providerId="LiveId" clId="{45A2DB98-E3EC-47F4-AF54-C4E9D43D3574}" dt="2022-07-26T23:24:58.576" v="12"/>
          <ac:spMkLst>
            <pc:docMk/>
            <pc:sldMk cId="3373182302" sldId="4278"/>
            <ac:spMk id="29" creationId="{939490BF-60F2-45AF-9247-8F58B5074BCB}"/>
          </ac:spMkLst>
        </pc:spChg>
        <pc:spChg chg="mod">
          <ac:chgData name="Myung Ho Kim" userId="9694cfd42c244b92" providerId="LiveId" clId="{45A2DB98-E3EC-47F4-AF54-C4E9D43D3574}" dt="2022-07-26T23:24:58.576" v="12"/>
          <ac:spMkLst>
            <pc:docMk/>
            <pc:sldMk cId="3373182302" sldId="4278"/>
            <ac:spMk id="37" creationId="{D99B0C56-E6B2-49B5-8078-14C4CAE071D7}"/>
          </ac:spMkLst>
        </pc:spChg>
        <pc:spChg chg="mod">
          <ac:chgData name="Myung Ho Kim" userId="9694cfd42c244b92" providerId="LiveId" clId="{45A2DB98-E3EC-47F4-AF54-C4E9D43D3574}" dt="2022-07-26T23:24:58.576" v="12"/>
          <ac:spMkLst>
            <pc:docMk/>
            <pc:sldMk cId="3373182302" sldId="4278"/>
            <ac:spMk id="38" creationId="{35318C45-DA0B-4AA9-8354-A40385B71E47}"/>
          </ac:spMkLst>
        </pc:spChg>
        <pc:spChg chg="mod">
          <ac:chgData name="Myung Ho Kim" userId="9694cfd42c244b92" providerId="LiveId" clId="{45A2DB98-E3EC-47F4-AF54-C4E9D43D3574}" dt="2022-07-26T23:24:58.576" v="12"/>
          <ac:spMkLst>
            <pc:docMk/>
            <pc:sldMk cId="3373182302" sldId="4278"/>
            <ac:spMk id="39" creationId="{A9AF322E-5637-4775-A7B7-ECE857FDD973}"/>
          </ac:spMkLst>
        </pc:spChg>
        <pc:spChg chg="mod">
          <ac:chgData name="Myung Ho Kim" userId="9694cfd42c244b92" providerId="LiveId" clId="{45A2DB98-E3EC-47F4-AF54-C4E9D43D3574}" dt="2022-07-26T23:24:58.576" v="12"/>
          <ac:spMkLst>
            <pc:docMk/>
            <pc:sldMk cId="3373182302" sldId="4278"/>
            <ac:spMk id="40" creationId="{33FFADCA-7F86-4445-A98D-71BD07344B22}"/>
          </ac:spMkLst>
        </pc:spChg>
        <pc:picChg chg="mod">
          <ac:chgData name="Myung Ho Kim" userId="9694cfd42c244b92" providerId="LiveId" clId="{45A2DB98-E3EC-47F4-AF54-C4E9D43D3574}" dt="2022-07-26T23:24:58.576" v="12"/>
          <ac:picMkLst>
            <pc:docMk/>
            <pc:sldMk cId="3373182302" sldId="4278"/>
            <ac:picMk id="27" creationId="{9B2F7681-9ADA-42C5-910B-446AFD3E7DFE}"/>
          </ac:picMkLst>
        </pc:picChg>
      </pc:sldChg>
      <pc:sldChg chg="modSp modNotes">
        <pc:chgData name="Myung Ho Kim" userId="9694cfd42c244b92" providerId="LiveId" clId="{45A2DB98-E3EC-47F4-AF54-C4E9D43D3574}" dt="2022-07-26T23:24:58.576" v="12"/>
        <pc:sldMkLst>
          <pc:docMk/>
          <pc:sldMk cId="630771686" sldId="4279"/>
        </pc:sldMkLst>
        <pc:spChg chg="mod">
          <ac:chgData name="Myung Ho Kim" userId="9694cfd42c244b92" providerId="LiveId" clId="{45A2DB98-E3EC-47F4-AF54-C4E9D43D3574}" dt="2022-07-26T23:24:58.576" v="12"/>
          <ac:spMkLst>
            <pc:docMk/>
            <pc:sldMk cId="630771686" sldId="4279"/>
            <ac:spMk id="2" creationId="{E262663D-45B3-4649-8561-CAC89595894A}"/>
          </ac:spMkLst>
        </pc:spChg>
        <pc:spChg chg="mod">
          <ac:chgData name="Myung Ho Kim" userId="9694cfd42c244b92" providerId="LiveId" clId="{45A2DB98-E3EC-47F4-AF54-C4E9D43D3574}" dt="2022-07-26T23:24:58.576" v="12"/>
          <ac:spMkLst>
            <pc:docMk/>
            <pc:sldMk cId="630771686" sldId="4279"/>
            <ac:spMk id="14" creationId="{1B7D467E-2F3F-4CD9-8049-E0A6E72E48E8}"/>
          </ac:spMkLst>
        </pc:spChg>
        <pc:spChg chg="mod">
          <ac:chgData name="Myung Ho Kim" userId="9694cfd42c244b92" providerId="LiveId" clId="{45A2DB98-E3EC-47F4-AF54-C4E9D43D3574}" dt="2022-07-26T23:24:58.576" v="12"/>
          <ac:spMkLst>
            <pc:docMk/>
            <pc:sldMk cId="630771686" sldId="4279"/>
            <ac:spMk id="28" creationId="{1AF0AF81-589D-4C86-A80F-BF85F60FEC1B}"/>
          </ac:spMkLst>
        </pc:spChg>
        <pc:spChg chg="mod">
          <ac:chgData name="Myung Ho Kim" userId="9694cfd42c244b92" providerId="LiveId" clId="{45A2DB98-E3EC-47F4-AF54-C4E9D43D3574}" dt="2022-07-26T23:24:58.576" v="12"/>
          <ac:spMkLst>
            <pc:docMk/>
            <pc:sldMk cId="630771686" sldId="4279"/>
            <ac:spMk id="29" creationId="{939490BF-60F2-45AF-9247-8F58B5074BCB}"/>
          </ac:spMkLst>
        </pc:spChg>
        <pc:spChg chg="mod">
          <ac:chgData name="Myung Ho Kim" userId="9694cfd42c244b92" providerId="LiveId" clId="{45A2DB98-E3EC-47F4-AF54-C4E9D43D3574}" dt="2022-07-26T23:24:58.576" v="12"/>
          <ac:spMkLst>
            <pc:docMk/>
            <pc:sldMk cId="630771686" sldId="4279"/>
            <ac:spMk id="37" creationId="{D99B0C56-E6B2-49B5-8078-14C4CAE071D7}"/>
          </ac:spMkLst>
        </pc:spChg>
        <pc:spChg chg="mod">
          <ac:chgData name="Myung Ho Kim" userId="9694cfd42c244b92" providerId="LiveId" clId="{45A2DB98-E3EC-47F4-AF54-C4E9D43D3574}" dt="2022-07-26T23:24:58.576" v="12"/>
          <ac:spMkLst>
            <pc:docMk/>
            <pc:sldMk cId="630771686" sldId="4279"/>
            <ac:spMk id="38" creationId="{35318C45-DA0B-4AA9-8354-A40385B71E47}"/>
          </ac:spMkLst>
        </pc:spChg>
        <pc:spChg chg="mod">
          <ac:chgData name="Myung Ho Kim" userId="9694cfd42c244b92" providerId="LiveId" clId="{45A2DB98-E3EC-47F4-AF54-C4E9D43D3574}" dt="2022-07-26T23:24:58.576" v="12"/>
          <ac:spMkLst>
            <pc:docMk/>
            <pc:sldMk cId="630771686" sldId="4279"/>
            <ac:spMk id="39" creationId="{A9AF322E-5637-4775-A7B7-ECE857FDD973}"/>
          </ac:spMkLst>
        </pc:spChg>
        <pc:spChg chg="mod">
          <ac:chgData name="Myung Ho Kim" userId="9694cfd42c244b92" providerId="LiveId" clId="{45A2DB98-E3EC-47F4-AF54-C4E9D43D3574}" dt="2022-07-26T23:24:58.576" v="12"/>
          <ac:spMkLst>
            <pc:docMk/>
            <pc:sldMk cId="630771686" sldId="4279"/>
            <ac:spMk id="40" creationId="{33FFADCA-7F86-4445-A98D-71BD07344B22}"/>
          </ac:spMkLst>
        </pc:spChg>
        <pc:picChg chg="mod">
          <ac:chgData name="Myung Ho Kim" userId="9694cfd42c244b92" providerId="LiveId" clId="{45A2DB98-E3EC-47F4-AF54-C4E9D43D3574}" dt="2022-07-26T23:24:58.576" v="12"/>
          <ac:picMkLst>
            <pc:docMk/>
            <pc:sldMk cId="630771686" sldId="4279"/>
            <ac:picMk id="27" creationId="{9B2F7681-9ADA-42C5-910B-446AFD3E7DFE}"/>
          </ac:picMkLst>
        </pc:picChg>
      </pc:sldChg>
      <pc:sldChg chg="modSp del modNotes">
        <pc:chgData name="Myung Ho Kim" userId="9694cfd42c244b92" providerId="LiveId" clId="{45A2DB98-E3EC-47F4-AF54-C4E9D43D3574}" dt="2022-08-02T13:22:25.859" v="2058" actId="47"/>
        <pc:sldMkLst>
          <pc:docMk/>
          <pc:sldMk cId="1568295558" sldId="4280"/>
        </pc:sldMkLst>
        <pc:spChg chg="mod">
          <ac:chgData name="Myung Ho Kim" userId="9694cfd42c244b92" providerId="LiveId" clId="{45A2DB98-E3EC-47F4-AF54-C4E9D43D3574}" dt="2022-07-26T23:24:58.576" v="12"/>
          <ac:spMkLst>
            <pc:docMk/>
            <pc:sldMk cId="1568295558" sldId="4280"/>
            <ac:spMk id="2" creationId="{E262663D-45B3-4649-8561-CAC89595894A}"/>
          </ac:spMkLst>
        </pc:spChg>
        <pc:spChg chg="mod">
          <ac:chgData name="Myung Ho Kim" userId="9694cfd42c244b92" providerId="LiveId" clId="{45A2DB98-E3EC-47F4-AF54-C4E9D43D3574}" dt="2022-07-26T23:24:58.576" v="12"/>
          <ac:spMkLst>
            <pc:docMk/>
            <pc:sldMk cId="1568295558" sldId="4280"/>
            <ac:spMk id="9" creationId="{B820C7C4-339B-4EF8-A4AE-6ED5CFAD6012}"/>
          </ac:spMkLst>
        </pc:spChg>
        <pc:spChg chg="mod">
          <ac:chgData name="Myung Ho Kim" userId="9694cfd42c244b92" providerId="LiveId" clId="{45A2DB98-E3EC-47F4-AF54-C4E9D43D3574}" dt="2022-07-26T23:24:58.576" v="12"/>
          <ac:spMkLst>
            <pc:docMk/>
            <pc:sldMk cId="1568295558" sldId="4280"/>
            <ac:spMk id="28" creationId="{1AF0AF81-589D-4C86-A80F-BF85F60FEC1B}"/>
          </ac:spMkLst>
        </pc:spChg>
        <pc:spChg chg="mod">
          <ac:chgData name="Myung Ho Kim" userId="9694cfd42c244b92" providerId="LiveId" clId="{45A2DB98-E3EC-47F4-AF54-C4E9D43D3574}" dt="2022-07-26T23:24:58.576" v="12"/>
          <ac:spMkLst>
            <pc:docMk/>
            <pc:sldMk cId="1568295558" sldId="4280"/>
            <ac:spMk id="29" creationId="{939490BF-60F2-45AF-9247-8F58B5074BCB}"/>
          </ac:spMkLst>
        </pc:spChg>
        <pc:spChg chg="mod">
          <ac:chgData name="Myung Ho Kim" userId="9694cfd42c244b92" providerId="LiveId" clId="{45A2DB98-E3EC-47F4-AF54-C4E9D43D3574}" dt="2022-07-26T23:24:58.576" v="12"/>
          <ac:spMkLst>
            <pc:docMk/>
            <pc:sldMk cId="1568295558" sldId="4280"/>
            <ac:spMk id="37" creationId="{D99B0C56-E6B2-49B5-8078-14C4CAE071D7}"/>
          </ac:spMkLst>
        </pc:spChg>
        <pc:spChg chg="mod">
          <ac:chgData name="Myung Ho Kim" userId="9694cfd42c244b92" providerId="LiveId" clId="{45A2DB98-E3EC-47F4-AF54-C4E9D43D3574}" dt="2022-07-26T23:24:58.576" v="12"/>
          <ac:spMkLst>
            <pc:docMk/>
            <pc:sldMk cId="1568295558" sldId="4280"/>
            <ac:spMk id="38" creationId="{35318C45-DA0B-4AA9-8354-A40385B71E47}"/>
          </ac:spMkLst>
        </pc:spChg>
        <pc:spChg chg="mod">
          <ac:chgData name="Myung Ho Kim" userId="9694cfd42c244b92" providerId="LiveId" clId="{45A2DB98-E3EC-47F4-AF54-C4E9D43D3574}" dt="2022-07-26T23:24:58.576" v="12"/>
          <ac:spMkLst>
            <pc:docMk/>
            <pc:sldMk cId="1568295558" sldId="4280"/>
            <ac:spMk id="39" creationId="{A9AF322E-5637-4775-A7B7-ECE857FDD973}"/>
          </ac:spMkLst>
        </pc:spChg>
        <pc:spChg chg="mod">
          <ac:chgData name="Myung Ho Kim" userId="9694cfd42c244b92" providerId="LiveId" clId="{45A2DB98-E3EC-47F4-AF54-C4E9D43D3574}" dt="2022-07-26T23:24:58.576" v="12"/>
          <ac:spMkLst>
            <pc:docMk/>
            <pc:sldMk cId="1568295558" sldId="4280"/>
            <ac:spMk id="40" creationId="{33FFADCA-7F86-4445-A98D-71BD07344B22}"/>
          </ac:spMkLst>
        </pc:spChg>
        <pc:picChg chg="mod">
          <ac:chgData name="Myung Ho Kim" userId="9694cfd42c244b92" providerId="LiveId" clId="{45A2DB98-E3EC-47F4-AF54-C4E9D43D3574}" dt="2022-07-26T23:24:58.576" v="12"/>
          <ac:picMkLst>
            <pc:docMk/>
            <pc:sldMk cId="1568295558" sldId="4280"/>
            <ac:picMk id="27" creationId="{9B2F7681-9ADA-42C5-910B-446AFD3E7DFE}"/>
          </ac:picMkLst>
        </pc:picChg>
      </pc:sldChg>
      <pc:sldChg chg="modSp mod modNotes">
        <pc:chgData name="Myung Ho Kim" userId="9694cfd42c244b92" providerId="LiveId" clId="{45A2DB98-E3EC-47F4-AF54-C4E9D43D3574}" dt="2022-08-02T13:25:00.094" v="2087" actId="404"/>
        <pc:sldMkLst>
          <pc:docMk/>
          <pc:sldMk cId="848203118" sldId="4281"/>
        </pc:sldMkLst>
        <pc:spChg chg="mod">
          <ac:chgData name="Myung Ho Kim" userId="9694cfd42c244b92" providerId="LiveId" clId="{45A2DB98-E3EC-47F4-AF54-C4E9D43D3574}" dt="2022-07-26T23:24:58.576" v="12"/>
          <ac:spMkLst>
            <pc:docMk/>
            <pc:sldMk cId="848203118" sldId="4281"/>
            <ac:spMk id="2" creationId="{E262663D-45B3-4649-8561-CAC89595894A}"/>
          </ac:spMkLst>
        </pc:spChg>
        <pc:spChg chg="mod">
          <ac:chgData name="Myung Ho Kim" userId="9694cfd42c244b92" providerId="LiveId" clId="{45A2DB98-E3EC-47F4-AF54-C4E9D43D3574}" dt="2022-08-02T13:24:37.618" v="2069" actId="20577"/>
          <ac:spMkLst>
            <pc:docMk/>
            <pc:sldMk cId="848203118" sldId="4281"/>
            <ac:spMk id="11" creationId="{E0B0C353-87C6-49B9-A615-8DA1FAEBEC30}"/>
          </ac:spMkLst>
        </pc:spChg>
        <pc:spChg chg="mod">
          <ac:chgData name="Myung Ho Kim" userId="9694cfd42c244b92" providerId="LiveId" clId="{45A2DB98-E3EC-47F4-AF54-C4E9D43D3574}" dt="2022-08-02T13:25:00.094" v="2087" actId="404"/>
          <ac:spMkLst>
            <pc:docMk/>
            <pc:sldMk cId="848203118" sldId="4281"/>
            <ac:spMk id="28" creationId="{1AF0AF81-589D-4C86-A80F-BF85F60FEC1B}"/>
          </ac:spMkLst>
        </pc:spChg>
        <pc:spChg chg="mod">
          <ac:chgData name="Myung Ho Kim" userId="9694cfd42c244b92" providerId="LiveId" clId="{45A2DB98-E3EC-47F4-AF54-C4E9D43D3574}" dt="2022-07-26T23:24:58.576" v="12"/>
          <ac:spMkLst>
            <pc:docMk/>
            <pc:sldMk cId="848203118" sldId="4281"/>
            <ac:spMk id="29" creationId="{939490BF-60F2-45AF-9247-8F58B5074BCB}"/>
          </ac:spMkLst>
        </pc:spChg>
        <pc:spChg chg="mod">
          <ac:chgData name="Myung Ho Kim" userId="9694cfd42c244b92" providerId="LiveId" clId="{45A2DB98-E3EC-47F4-AF54-C4E9D43D3574}" dt="2022-07-26T23:24:58.576" v="12"/>
          <ac:spMkLst>
            <pc:docMk/>
            <pc:sldMk cId="848203118" sldId="4281"/>
            <ac:spMk id="37" creationId="{D99B0C56-E6B2-49B5-8078-14C4CAE071D7}"/>
          </ac:spMkLst>
        </pc:spChg>
        <pc:spChg chg="mod">
          <ac:chgData name="Myung Ho Kim" userId="9694cfd42c244b92" providerId="LiveId" clId="{45A2DB98-E3EC-47F4-AF54-C4E9D43D3574}" dt="2022-07-26T23:24:58.576" v="12"/>
          <ac:spMkLst>
            <pc:docMk/>
            <pc:sldMk cId="848203118" sldId="4281"/>
            <ac:spMk id="38" creationId="{35318C45-DA0B-4AA9-8354-A40385B71E47}"/>
          </ac:spMkLst>
        </pc:spChg>
        <pc:spChg chg="mod">
          <ac:chgData name="Myung Ho Kim" userId="9694cfd42c244b92" providerId="LiveId" clId="{45A2DB98-E3EC-47F4-AF54-C4E9D43D3574}" dt="2022-07-26T23:24:58.576" v="12"/>
          <ac:spMkLst>
            <pc:docMk/>
            <pc:sldMk cId="848203118" sldId="4281"/>
            <ac:spMk id="39" creationId="{A9AF322E-5637-4775-A7B7-ECE857FDD973}"/>
          </ac:spMkLst>
        </pc:spChg>
        <pc:spChg chg="mod">
          <ac:chgData name="Myung Ho Kim" userId="9694cfd42c244b92" providerId="LiveId" clId="{45A2DB98-E3EC-47F4-AF54-C4E9D43D3574}" dt="2022-07-26T23:24:58.576" v="12"/>
          <ac:spMkLst>
            <pc:docMk/>
            <pc:sldMk cId="848203118" sldId="4281"/>
            <ac:spMk id="40" creationId="{33FFADCA-7F86-4445-A98D-71BD07344B22}"/>
          </ac:spMkLst>
        </pc:spChg>
        <pc:picChg chg="mod">
          <ac:chgData name="Myung Ho Kim" userId="9694cfd42c244b92" providerId="LiveId" clId="{45A2DB98-E3EC-47F4-AF54-C4E9D43D3574}" dt="2022-07-26T23:24:58.576" v="12"/>
          <ac:picMkLst>
            <pc:docMk/>
            <pc:sldMk cId="848203118" sldId="4281"/>
            <ac:picMk id="27" creationId="{9B2F7681-9ADA-42C5-910B-446AFD3E7DFE}"/>
          </ac:picMkLst>
        </pc:picChg>
      </pc:sldChg>
      <pc:sldChg chg="addSp delSp modSp del mod modNotes">
        <pc:chgData name="Myung Ho Kim" userId="9694cfd42c244b92" providerId="LiveId" clId="{45A2DB98-E3EC-47F4-AF54-C4E9D43D3574}" dt="2022-08-02T13:27:12.758" v="2103" actId="47"/>
        <pc:sldMkLst>
          <pc:docMk/>
          <pc:sldMk cId="2005069013" sldId="4282"/>
        </pc:sldMkLst>
        <pc:spChg chg="mod">
          <ac:chgData name="Myung Ho Kim" userId="9694cfd42c244b92" providerId="LiveId" clId="{45A2DB98-E3EC-47F4-AF54-C4E9D43D3574}" dt="2022-07-26T23:24:58.576" v="12"/>
          <ac:spMkLst>
            <pc:docMk/>
            <pc:sldMk cId="2005069013" sldId="4282"/>
            <ac:spMk id="2" creationId="{E262663D-45B3-4649-8561-CAC89595894A}"/>
          </ac:spMkLst>
        </pc:spChg>
        <pc:spChg chg="add del mod">
          <ac:chgData name="Myung Ho Kim" userId="9694cfd42c244b92" providerId="LiveId" clId="{45A2DB98-E3EC-47F4-AF54-C4E9D43D3574}" dt="2022-07-27T00:03:57.335" v="235"/>
          <ac:spMkLst>
            <pc:docMk/>
            <pc:sldMk cId="2005069013" sldId="4282"/>
            <ac:spMk id="10" creationId="{08E4782B-4742-3DB7-6F83-35AA42F43319}"/>
          </ac:spMkLst>
        </pc:spChg>
        <pc:spChg chg="add del mod">
          <ac:chgData name="Myung Ho Kim" userId="9694cfd42c244b92" providerId="LiveId" clId="{45A2DB98-E3EC-47F4-AF54-C4E9D43D3574}" dt="2022-07-27T00:03:59.714" v="237"/>
          <ac:spMkLst>
            <pc:docMk/>
            <pc:sldMk cId="2005069013" sldId="4282"/>
            <ac:spMk id="11" creationId="{637DC67E-013D-244F-D793-AFBB399C726F}"/>
          </ac:spMkLst>
        </pc:spChg>
        <pc:spChg chg="add del mod">
          <ac:chgData name="Myung Ho Kim" userId="9694cfd42c244b92" providerId="LiveId" clId="{45A2DB98-E3EC-47F4-AF54-C4E9D43D3574}" dt="2022-07-27T00:04:03.163" v="239"/>
          <ac:spMkLst>
            <pc:docMk/>
            <pc:sldMk cId="2005069013" sldId="4282"/>
            <ac:spMk id="12" creationId="{9CB85A4A-214E-D62C-6C08-A8DB604F27AF}"/>
          </ac:spMkLst>
        </pc:spChg>
        <pc:spChg chg="mod">
          <ac:chgData name="Myung Ho Kim" userId="9694cfd42c244b92" providerId="LiveId" clId="{45A2DB98-E3EC-47F4-AF54-C4E9D43D3574}" dt="2022-07-26T23:24:58.576" v="12"/>
          <ac:spMkLst>
            <pc:docMk/>
            <pc:sldMk cId="2005069013" sldId="4282"/>
            <ac:spMk id="29" creationId="{939490BF-60F2-45AF-9247-8F58B5074BCB}"/>
          </ac:spMkLst>
        </pc:spChg>
        <pc:spChg chg="mod">
          <ac:chgData name="Myung Ho Kim" userId="9694cfd42c244b92" providerId="LiveId" clId="{45A2DB98-E3EC-47F4-AF54-C4E9D43D3574}" dt="2022-07-26T23:24:58.576" v="12"/>
          <ac:spMkLst>
            <pc:docMk/>
            <pc:sldMk cId="2005069013" sldId="4282"/>
            <ac:spMk id="37" creationId="{D99B0C56-E6B2-49B5-8078-14C4CAE071D7}"/>
          </ac:spMkLst>
        </pc:spChg>
        <pc:spChg chg="mod">
          <ac:chgData name="Myung Ho Kim" userId="9694cfd42c244b92" providerId="LiveId" clId="{45A2DB98-E3EC-47F4-AF54-C4E9D43D3574}" dt="2022-07-26T23:24:58.576" v="12"/>
          <ac:spMkLst>
            <pc:docMk/>
            <pc:sldMk cId="2005069013" sldId="4282"/>
            <ac:spMk id="38" creationId="{35318C45-DA0B-4AA9-8354-A40385B71E47}"/>
          </ac:spMkLst>
        </pc:spChg>
        <pc:spChg chg="mod">
          <ac:chgData name="Myung Ho Kim" userId="9694cfd42c244b92" providerId="LiveId" clId="{45A2DB98-E3EC-47F4-AF54-C4E9D43D3574}" dt="2022-07-26T23:24:58.576" v="12"/>
          <ac:spMkLst>
            <pc:docMk/>
            <pc:sldMk cId="2005069013" sldId="4282"/>
            <ac:spMk id="39" creationId="{A9AF322E-5637-4775-A7B7-ECE857FDD973}"/>
          </ac:spMkLst>
        </pc:spChg>
        <pc:spChg chg="mod">
          <ac:chgData name="Myung Ho Kim" userId="9694cfd42c244b92" providerId="LiveId" clId="{45A2DB98-E3EC-47F4-AF54-C4E9D43D3574}" dt="2022-07-26T23:24:58.576" v="12"/>
          <ac:spMkLst>
            <pc:docMk/>
            <pc:sldMk cId="2005069013" sldId="4282"/>
            <ac:spMk id="40" creationId="{33FFADCA-7F86-4445-A98D-71BD07344B22}"/>
          </ac:spMkLst>
        </pc:spChg>
        <pc:graphicFrameChg chg="mod modGraphic">
          <ac:chgData name="Myung Ho Kim" userId="9694cfd42c244b92" providerId="LiveId" clId="{45A2DB98-E3EC-47F4-AF54-C4E9D43D3574}" dt="2022-07-26T23:24:58.576" v="12"/>
          <ac:graphicFrameMkLst>
            <pc:docMk/>
            <pc:sldMk cId="2005069013" sldId="4282"/>
            <ac:graphicFrameMk id="13" creationId="{68205BDD-1393-4444-B9D7-46C59098AEA2}"/>
          </ac:graphicFrameMkLst>
        </pc:graphicFrameChg>
        <pc:picChg chg="mod">
          <ac:chgData name="Myung Ho Kim" userId="9694cfd42c244b92" providerId="LiveId" clId="{45A2DB98-E3EC-47F4-AF54-C4E9D43D3574}" dt="2022-07-26T23:24:58.576" v="12"/>
          <ac:picMkLst>
            <pc:docMk/>
            <pc:sldMk cId="2005069013" sldId="4282"/>
            <ac:picMk id="27" creationId="{9B2F7681-9ADA-42C5-910B-446AFD3E7DFE}"/>
          </ac:picMkLst>
        </pc:picChg>
      </pc:sldChg>
      <pc:sldChg chg="modSp mod modNotes">
        <pc:chgData name="Myung Ho Kim" userId="9694cfd42c244b92" providerId="LiveId" clId="{45A2DB98-E3EC-47F4-AF54-C4E9D43D3574}" dt="2022-08-02T13:26:13.900" v="2097" actId="14100"/>
        <pc:sldMkLst>
          <pc:docMk/>
          <pc:sldMk cId="2011520269" sldId="4283"/>
        </pc:sldMkLst>
        <pc:spChg chg="mod">
          <ac:chgData name="Myung Ho Kim" userId="9694cfd42c244b92" providerId="LiveId" clId="{45A2DB98-E3EC-47F4-AF54-C4E9D43D3574}" dt="2022-07-26T23:24:58.576" v="12"/>
          <ac:spMkLst>
            <pc:docMk/>
            <pc:sldMk cId="2011520269" sldId="4283"/>
            <ac:spMk id="2" creationId="{E262663D-45B3-4649-8561-CAC89595894A}"/>
          </ac:spMkLst>
        </pc:spChg>
        <pc:spChg chg="mod">
          <ac:chgData name="Myung Ho Kim" userId="9694cfd42c244b92" providerId="LiveId" clId="{45A2DB98-E3EC-47F4-AF54-C4E9D43D3574}" dt="2022-07-26T23:24:58.576" v="12"/>
          <ac:spMkLst>
            <pc:docMk/>
            <pc:sldMk cId="2011520269" sldId="4283"/>
            <ac:spMk id="29" creationId="{939490BF-60F2-45AF-9247-8F58B5074BCB}"/>
          </ac:spMkLst>
        </pc:spChg>
        <pc:spChg chg="mod">
          <ac:chgData name="Myung Ho Kim" userId="9694cfd42c244b92" providerId="LiveId" clId="{45A2DB98-E3EC-47F4-AF54-C4E9D43D3574}" dt="2022-07-26T23:24:58.576" v="12"/>
          <ac:spMkLst>
            <pc:docMk/>
            <pc:sldMk cId="2011520269" sldId="4283"/>
            <ac:spMk id="37" creationId="{D99B0C56-E6B2-49B5-8078-14C4CAE071D7}"/>
          </ac:spMkLst>
        </pc:spChg>
        <pc:spChg chg="mod">
          <ac:chgData name="Myung Ho Kim" userId="9694cfd42c244b92" providerId="LiveId" clId="{45A2DB98-E3EC-47F4-AF54-C4E9D43D3574}" dt="2022-07-26T23:24:58.576" v="12"/>
          <ac:spMkLst>
            <pc:docMk/>
            <pc:sldMk cId="2011520269" sldId="4283"/>
            <ac:spMk id="38" creationId="{35318C45-DA0B-4AA9-8354-A40385B71E47}"/>
          </ac:spMkLst>
        </pc:spChg>
        <pc:spChg chg="mod">
          <ac:chgData name="Myung Ho Kim" userId="9694cfd42c244b92" providerId="LiveId" clId="{45A2DB98-E3EC-47F4-AF54-C4E9D43D3574}" dt="2022-07-26T23:24:58.576" v="12"/>
          <ac:spMkLst>
            <pc:docMk/>
            <pc:sldMk cId="2011520269" sldId="4283"/>
            <ac:spMk id="39" creationId="{A9AF322E-5637-4775-A7B7-ECE857FDD973}"/>
          </ac:spMkLst>
        </pc:spChg>
        <pc:spChg chg="mod">
          <ac:chgData name="Myung Ho Kim" userId="9694cfd42c244b92" providerId="LiveId" clId="{45A2DB98-E3EC-47F4-AF54-C4E9D43D3574}" dt="2022-07-26T23:24:58.576" v="12"/>
          <ac:spMkLst>
            <pc:docMk/>
            <pc:sldMk cId="2011520269" sldId="4283"/>
            <ac:spMk id="40" creationId="{33FFADCA-7F86-4445-A98D-71BD07344B22}"/>
          </ac:spMkLst>
        </pc:spChg>
        <pc:graphicFrameChg chg="mod modGraphic">
          <ac:chgData name="Myung Ho Kim" userId="9694cfd42c244b92" providerId="LiveId" clId="{45A2DB98-E3EC-47F4-AF54-C4E9D43D3574}" dt="2022-08-02T13:26:13.900" v="2097" actId="14100"/>
          <ac:graphicFrameMkLst>
            <pc:docMk/>
            <pc:sldMk cId="2011520269" sldId="4283"/>
            <ac:graphicFrameMk id="10" creationId="{DDDD2F4F-C537-4225-8129-28E7F1F4AF6C}"/>
          </ac:graphicFrameMkLst>
        </pc:graphicFrameChg>
        <pc:picChg chg="mod">
          <ac:chgData name="Myung Ho Kim" userId="9694cfd42c244b92" providerId="LiveId" clId="{45A2DB98-E3EC-47F4-AF54-C4E9D43D3574}" dt="2022-07-26T23:24:58.576" v="12"/>
          <ac:picMkLst>
            <pc:docMk/>
            <pc:sldMk cId="2011520269" sldId="4283"/>
            <ac:picMk id="27" creationId="{9B2F7681-9ADA-42C5-910B-446AFD3E7DFE}"/>
          </ac:picMkLst>
        </pc:picChg>
      </pc:sldChg>
      <pc:sldChg chg="modSp del mod modNotes">
        <pc:chgData name="Myung Ho Kim" userId="9694cfd42c244b92" providerId="LiveId" clId="{45A2DB98-E3EC-47F4-AF54-C4E9D43D3574}" dt="2022-08-02T13:23:47.721" v="2063" actId="47"/>
        <pc:sldMkLst>
          <pc:docMk/>
          <pc:sldMk cId="1210144432" sldId="4284"/>
        </pc:sldMkLst>
        <pc:spChg chg="mod">
          <ac:chgData name="Myung Ho Kim" userId="9694cfd42c244b92" providerId="LiveId" clId="{45A2DB98-E3EC-47F4-AF54-C4E9D43D3574}" dt="2022-07-26T23:24:58.576" v="12"/>
          <ac:spMkLst>
            <pc:docMk/>
            <pc:sldMk cId="1210144432" sldId="4284"/>
            <ac:spMk id="2" creationId="{E262663D-45B3-4649-8561-CAC89595894A}"/>
          </ac:spMkLst>
        </pc:spChg>
        <pc:spChg chg="mod">
          <ac:chgData name="Myung Ho Kim" userId="9694cfd42c244b92" providerId="LiveId" clId="{45A2DB98-E3EC-47F4-AF54-C4E9D43D3574}" dt="2022-07-26T23:24:58.576" v="12"/>
          <ac:spMkLst>
            <pc:docMk/>
            <pc:sldMk cId="1210144432" sldId="4284"/>
            <ac:spMk id="29" creationId="{939490BF-60F2-45AF-9247-8F58B5074BCB}"/>
          </ac:spMkLst>
        </pc:spChg>
        <pc:spChg chg="mod">
          <ac:chgData name="Myung Ho Kim" userId="9694cfd42c244b92" providerId="LiveId" clId="{45A2DB98-E3EC-47F4-AF54-C4E9D43D3574}" dt="2022-07-26T23:24:58.576" v="12"/>
          <ac:spMkLst>
            <pc:docMk/>
            <pc:sldMk cId="1210144432" sldId="4284"/>
            <ac:spMk id="37" creationId="{D99B0C56-E6B2-49B5-8078-14C4CAE071D7}"/>
          </ac:spMkLst>
        </pc:spChg>
        <pc:spChg chg="mod">
          <ac:chgData name="Myung Ho Kim" userId="9694cfd42c244b92" providerId="LiveId" clId="{45A2DB98-E3EC-47F4-AF54-C4E9D43D3574}" dt="2022-07-26T23:24:58.576" v="12"/>
          <ac:spMkLst>
            <pc:docMk/>
            <pc:sldMk cId="1210144432" sldId="4284"/>
            <ac:spMk id="38" creationId="{35318C45-DA0B-4AA9-8354-A40385B71E47}"/>
          </ac:spMkLst>
        </pc:spChg>
        <pc:spChg chg="mod">
          <ac:chgData name="Myung Ho Kim" userId="9694cfd42c244b92" providerId="LiveId" clId="{45A2DB98-E3EC-47F4-AF54-C4E9D43D3574}" dt="2022-07-26T23:24:58.576" v="12"/>
          <ac:spMkLst>
            <pc:docMk/>
            <pc:sldMk cId="1210144432" sldId="4284"/>
            <ac:spMk id="39" creationId="{A9AF322E-5637-4775-A7B7-ECE857FDD973}"/>
          </ac:spMkLst>
        </pc:spChg>
        <pc:spChg chg="mod">
          <ac:chgData name="Myung Ho Kim" userId="9694cfd42c244b92" providerId="LiveId" clId="{45A2DB98-E3EC-47F4-AF54-C4E9D43D3574}" dt="2022-07-26T23:24:58.576" v="12"/>
          <ac:spMkLst>
            <pc:docMk/>
            <pc:sldMk cId="1210144432" sldId="4284"/>
            <ac:spMk id="40" creationId="{33FFADCA-7F86-4445-A98D-71BD07344B22}"/>
          </ac:spMkLst>
        </pc:spChg>
        <pc:graphicFrameChg chg="mod modGraphic">
          <ac:chgData name="Myung Ho Kim" userId="9694cfd42c244b92" providerId="LiveId" clId="{45A2DB98-E3EC-47F4-AF54-C4E9D43D3574}" dt="2022-07-27T00:06:03.737" v="251" actId="14734"/>
          <ac:graphicFrameMkLst>
            <pc:docMk/>
            <pc:sldMk cId="1210144432" sldId="4284"/>
            <ac:graphicFrameMk id="10" creationId="{EDA134A7-CDF9-46EE-A86F-A489A0EC3120}"/>
          </ac:graphicFrameMkLst>
        </pc:graphicFrameChg>
        <pc:picChg chg="mod">
          <ac:chgData name="Myung Ho Kim" userId="9694cfd42c244b92" providerId="LiveId" clId="{45A2DB98-E3EC-47F4-AF54-C4E9D43D3574}" dt="2022-07-26T23:24:58.576" v="12"/>
          <ac:picMkLst>
            <pc:docMk/>
            <pc:sldMk cId="1210144432" sldId="4284"/>
            <ac:picMk id="27" creationId="{9B2F7681-9ADA-42C5-910B-446AFD3E7DFE}"/>
          </ac:picMkLst>
        </pc:picChg>
      </pc:sldChg>
      <pc:sldChg chg="modSp add del mod ord modNotes">
        <pc:chgData name="Myung Ho Kim" userId="9694cfd42c244b92" providerId="LiveId" clId="{45A2DB98-E3EC-47F4-AF54-C4E9D43D3574}" dt="2022-07-27T00:04:13.452" v="243" actId="47"/>
        <pc:sldMkLst>
          <pc:docMk/>
          <pc:sldMk cId="1592023557" sldId="4285"/>
        </pc:sldMkLst>
        <pc:spChg chg="mod">
          <ac:chgData name="Myung Ho Kim" userId="9694cfd42c244b92" providerId="LiveId" clId="{45A2DB98-E3EC-47F4-AF54-C4E9D43D3574}" dt="2022-07-26T23:24:58.576" v="12"/>
          <ac:spMkLst>
            <pc:docMk/>
            <pc:sldMk cId="1592023557" sldId="4285"/>
            <ac:spMk id="11" creationId="{DCCB7306-AB65-4ED3-9F4C-78FC58FDF05C}"/>
          </ac:spMkLst>
        </pc:spChg>
        <pc:spChg chg="mod">
          <ac:chgData name="Myung Ho Kim" userId="9694cfd42c244b92" providerId="LiveId" clId="{45A2DB98-E3EC-47F4-AF54-C4E9D43D3574}" dt="2022-07-26T23:24:58.576" v="12"/>
          <ac:spMkLst>
            <pc:docMk/>
            <pc:sldMk cId="1592023557" sldId="4285"/>
            <ac:spMk id="29" creationId="{939490BF-60F2-45AF-9247-8F58B5074BCB}"/>
          </ac:spMkLst>
        </pc:spChg>
        <pc:spChg chg="mod">
          <ac:chgData name="Myung Ho Kim" userId="9694cfd42c244b92" providerId="LiveId" clId="{45A2DB98-E3EC-47F4-AF54-C4E9D43D3574}" dt="2022-07-26T23:24:58.576" v="12"/>
          <ac:spMkLst>
            <pc:docMk/>
            <pc:sldMk cId="1592023557" sldId="4285"/>
            <ac:spMk id="37" creationId="{D99B0C56-E6B2-49B5-8078-14C4CAE071D7}"/>
          </ac:spMkLst>
        </pc:spChg>
        <pc:spChg chg="mod">
          <ac:chgData name="Myung Ho Kim" userId="9694cfd42c244b92" providerId="LiveId" clId="{45A2DB98-E3EC-47F4-AF54-C4E9D43D3574}" dt="2022-07-26T23:24:58.576" v="12"/>
          <ac:spMkLst>
            <pc:docMk/>
            <pc:sldMk cId="1592023557" sldId="4285"/>
            <ac:spMk id="38" creationId="{35318C45-DA0B-4AA9-8354-A40385B71E47}"/>
          </ac:spMkLst>
        </pc:spChg>
        <pc:spChg chg="mod">
          <ac:chgData name="Myung Ho Kim" userId="9694cfd42c244b92" providerId="LiveId" clId="{45A2DB98-E3EC-47F4-AF54-C4E9D43D3574}" dt="2022-07-26T23:24:58.576" v="12"/>
          <ac:spMkLst>
            <pc:docMk/>
            <pc:sldMk cId="1592023557" sldId="4285"/>
            <ac:spMk id="39" creationId="{A9AF322E-5637-4775-A7B7-ECE857FDD973}"/>
          </ac:spMkLst>
        </pc:spChg>
        <pc:spChg chg="mod">
          <ac:chgData name="Myung Ho Kim" userId="9694cfd42c244b92" providerId="LiveId" clId="{45A2DB98-E3EC-47F4-AF54-C4E9D43D3574}" dt="2022-07-26T23:24:58.576" v="12"/>
          <ac:spMkLst>
            <pc:docMk/>
            <pc:sldMk cId="1592023557" sldId="4285"/>
            <ac:spMk id="40" creationId="{33FFADCA-7F86-4445-A98D-71BD07344B22}"/>
          </ac:spMkLst>
        </pc:spChg>
        <pc:graphicFrameChg chg="mod modGraphic">
          <ac:chgData name="Myung Ho Kim" userId="9694cfd42c244b92" providerId="LiveId" clId="{45A2DB98-E3EC-47F4-AF54-C4E9D43D3574}" dt="2022-07-26T23:24:58.576" v="12"/>
          <ac:graphicFrameMkLst>
            <pc:docMk/>
            <pc:sldMk cId="1592023557" sldId="4285"/>
            <ac:graphicFrameMk id="13" creationId="{68205BDD-1393-4444-B9D7-46C59098AEA2}"/>
          </ac:graphicFrameMkLst>
        </pc:graphicFrameChg>
        <pc:picChg chg="mod">
          <ac:chgData name="Myung Ho Kim" userId="9694cfd42c244b92" providerId="LiveId" clId="{45A2DB98-E3EC-47F4-AF54-C4E9D43D3574}" dt="2022-07-26T23:24:58.576" v="12"/>
          <ac:picMkLst>
            <pc:docMk/>
            <pc:sldMk cId="1592023557" sldId="4285"/>
            <ac:picMk id="27" creationId="{9B2F7681-9ADA-42C5-910B-446AFD3E7DFE}"/>
          </ac:picMkLst>
        </pc:picChg>
      </pc:sldChg>
      <pc:sldChg chg="modSp modNotes">
        <pc:chgData name="Myung Ho Kim" userId="9694cfd42c244b92" providerId="LiveId" clId="{45A2DB98-E3EC-47F4-AF54-C4E9D43D3574}" dt="2022-07-26T23:24:58.576" v="12"/>
        <pc:sldMkLst>
          <pc:docMk/>
          <pc:sldMk cId="2723321796" sldId="4286"/>
        </pc:sldMkLst>
        <pc:spChg chg="mod">
          <ac:chgData name="Myung Ho Kim" userId="9694cfd42c244b92" providerId="LiveId" clId="{45A2DB98-E3EC-47F4-AF54-C4E9D43D3574}" dt="2022-07-26T23:24:58.576" v="12"/>
          <ac:spMkLst>
            <pc:docMk/>
            <pc:sldMk cId="2723321796" sldId="4286"/>
            <ac:spMk id="2" creationId="{45057A2D-5909-426D-80EC-0717815DF01D}"/>
          </ac:spMkLst>
        </pc:spChg>
        <pc:spChg chg="mod">
          <ac:chgData name="Myung Ho Kim" userId="9694cfd42c244b92" providerId="LiveId" clId="{45A2DB98-E3EC-47F4-AF54-C4E9D43D3574}" dt="2022-07-26T23:24:58.576" v="12"/>
          <ac:spMkLst>
            <pc:docMk/>
            <pc:sldMk cId="2723321796" sldId="4286"/>
            <ac:spMk id="3" creationId="{EDD6506E-A642-4945-920B-5AE76F2C615B}"/>
          </ac:spMkLst>
        </pc:spChg>
      </pc:sldChg>
      <pc:sldChg chg="modSp mod modNotes">
        <pc:chgData name="Myung Ho Kim" userId="9694cfd42c244b92" providerId="LiveId" clId="{45A2DB98-E3EC-47F4-AF54-C4E9D43D3574}" dt="2022-08-02T13:27:46.467" v="2123" actId="20577"/>
        <pc:sldMkLst>
          <pc:docMk/>
          <pc:sldMk cId="2390129592" sldId="4287"/>
        </pc:sldMkLst>
        <pc:spChg chg="mod">
          <ac:chgData name="Myung Ho Kim" userId="9694cfd42c244b92" providerId="LiveId" clId="{45A2DB98-E3EC-47F4-AF54-C4E9D43D3574}" dt="2022-08-02T13:27:46.467" v="2123" actId="20577"/>
          <ac:spMkLst>
            <pc:docMk/>
            <pc:sldMk cId="2390129592" sldId="4287"/>
            <ac:spMk id="5" creationId="{BFBA64DC-EA34-4A4F-8758-02F092113314}"/>
          </ac:spMkLst>
        </pc:spChg>
        <pc:spChg chg="mod">
          <ac:chgData name="Myung Ho Kim" userId="9694cfd42c244b92" providerId="LiveId" clId="{45A2DB98-E3EC-47F4-AF54-C4E9D43D3574}" dt="2022-07-26T23:24:58.576" v="12"/>
          <ac:spMkLst>
            <pc:docMk/>
            <pc:sldMk cId="2390129592" sldId="4287"/>
            <ac:spMk id="22" creationId="{8574059B-863D-4C27-A0E4-6D5ECE04D750}"/>
          </ac:spMkLst>
        </pc:spChg>
        <pc:spChg chg="mod">
          <ac:chgData name="Myung Ho Kim" userId="9694cfd42c244b92" providerId="LiveId" clId="{45A2DB98-E3EC-47F4-AF54-C4E9D43D3574}" dt="2022-07-26T23:24:58.576" v="12"/>
          <ac:spMkLst>
            <pc:docMk/>
            <pc:sldMk cId="2390129592" sldId="4287"/>
            <ac:spMk id="23" creationId="{FDDF2156-08D8-4506-980D-4D7A4D737E1D}"/>
          </ac:spMkLst>
        </pc:spChg>
        <pc:spChg chg="mod">
          <ac:chgData name="Myung Ho Kim" userId="9694cfd42c244b92" providerId="LiveId" clId="{45A2DB98-E3EC-47F4-AF54-C4E9D43D3574}" dt="2022-07-26T23:24:58.576" v="12"/>
          <ac:spMkLst>
            <pc:docMk/>
            <pc:sldMk cId="2390129592" sldId="4287"/>
            <ac:spMk id="24" creationId="{0096F6E5-357D-426F-BA55-436C7A1BBD65}"/>
          </ac:spMkLst>
        </pc:spChg>
        <pc:spChg chg="mod">
          <ac:chgData name="Myung Ho Kim" userId="9694cfd42c244b92" providerId="LiveId" clId="{45A2DB98-E3EC-47F4-AF54-C4E9D43D3574}" dt="2022-07-26T23:24:58.576" v="12"/>
          <ac:spMkLst>
            <pc:docMk/>
            <pc:sldMk cId="2390129592" sldId="4287"/>
            <ac:spMk id="25" creationId="{78B96920-5D2D-4C3C-9375-B9B6C6E6B729}"/>
          </ac:spMkLst>
        </pc:spChg>
        <pc:picChg chg="mod">
          <ac:chgData name="Myung Ho Kim" userId="9694cfd42c244b92" providerId="LiveId" clId="{45A2DB98-E3EC-47F4-AF54-C4E9D43D3574}" dt="2022-08-02T13:27:39.989" v="2106" actId="14100"/>
          <ac:picMkLst>
            <pc:docMk/>
            <pc:sldMk cId="2390129592" sldId="4287"/>
            <ac:picMk id="12" creationId="{D4CEA0AC-4CB9-4287-99C9-0E3212837750}"/>
          </ac:picMkLst>
        </pc:picChg>
        <pc:picChg chg="mod">
          <ac:chgData name="Myung Ho Kim" userId="9694cfd42c244b92" providerId="LiveId" clId="{45A2DB98-E3EC-47F4-AF54-C4E9D43D3574}" dt="2022-07-26T23:24:58.576" v="12"/>
          <ac:picMkLst>
            <pc:docMk/>
            <pc:sldMk cId="2390129592" sldId="4287"/>
            <ac:picMk id="26" creationId="{2A098272-4196-4C97-9D1B-8F52702758DC}"/>
          </ac:picMkLst>
        </pc:picChg>
      </pc:sldChg>
      <pc:sldChg chg="addSp modSp mod modNotes">
        <pc:chgData name="Myung Ho Kim" userId="9694cfd42c244b92" providerId="LiveId" clId="{45A2DB98-E3EC-47F4-AF54-C4E9D43D3574}" dt="2022-08-02T13:29:40.474" v="2140" actId="1076"/>
        <pc:sldMkLst>
          <pc:docMk/>
          <pc:sldMk cId="1831620073" sldId="4288"/>
        </pc:sldMkLst>
        <pc:spChg chg="mod">
          <ac:chgData name="Myung Ho Kim" userId="9694cfd42c244b92" providerId="LiveId" clId="{45A2DB98-E3EC-47F4-AF54-C4E9D43D3574}" dt="2022-08-02T13:27:57.773" v="2127" actId="6549"/>
          <ac:spMkLst>
            <pc:docMk/>
            <pc:sldMk cId="1831620073" sldId="4288"/>
            <ac:spMk id="2" creationId="{E262663D-45B3-4649-8561-CAC89595894A}"/>
          </ac:spMkLst>
        </pc:spChg>
        <pc:spChg chg="mod">
          <ac:chgData name="Myung Ho Kim" userId="9694cfd42c244b92" providerId="LiveId" clId="{45A2DB98-E3EC-47F4-AF54-C4E9D43D3574}" dt="2022-07-26T23:24:58.576" v="12"/>
          <ac:spMkLst>
            <pc:docMk/>
            <pc:sldMk cId="1831620073" sldId="4288"/>
            <ac:spMk id="22" creationId="{8574059B-863D-4C27-A0E4-6D5ECE04D750}"/>
          </ac:spMkLst>
        </pc:spChg>
        <pc:spChg chg="mod">
          <ac:chgData name="Myung Ho Kim" userId="9694cfd42c244b92" providerId="LiveId" clId="{45A2DB98-E3EC-47F4-AF54-C4E9D43D3574}" dt="2022-07-26T23:24:58.576" v="12"/>
          <ac:spMkLst>
            <pc:docMk/>
            <pc:sldMk cId="1831620073" sldId="4288"/>
            <ac:spMk id="23" creationId="{FDDF2156-08D8-4506-980D-4D7A4D737E1D}"/>
          </ac:spMkLst>
        </pc:spChg>
        <pc:spChg chg="mod">
          <ac:chgData name="Myung Ho Kim" userId="9694cfd42c244b92" providerId="LiveId" clId="{45A2DB98-E3EC-47F4-AF54-C4E9D43D3574}" dt="2022-07-26T23:24:58.576" v="12"/>
          <ac:spMkLst>
            <pc:docMk/>
            <pc:sldMk cId="1831620073" sldId="4288"/>
            <ac:spMk id="24" creationId="{0096F6E5-357D-426F-BA55-436C7A1BBD65}"/>
          </ac:spMkLst>
        </pc:spChg>
        <pc:spChg chg="mod">
          <ac:chgData name="Myung Ho Kim" userId="9694cfd42c244b92" providerId="LiveId" clId="{45A2DB98-E3EC-47F4-AF54-C4E9D43D3574}" dt="2022-07-26T23:24:58.576" v="12"/>
          <ac:spMkLst>
            <pc:docMk/>
            <pc:sldMk cId="1831620073" sldId="4288"/>
            <ac:spMk id="25" creationId="{78B96920-5D2D-4C3C-9375-B9B6C6E6B729}"/>
          </ac:spMkLst>
        </pc:spChg>
        <pc:picChg chg="mod">
          <ac:chgData name="Myung Ho Kim" userId="9694cfd42c244b92" providerId="LiveId" clId="{45A2DB98-E3EC-47F4-AF54-C4E9D43D3574}" dt="2022-08-02T13:29:30.877" v="2137" actId="1076"/>
          <ac:picMkLst>
            <pc:docMk/>
            <pc:sldMk cId="1831620073" sldId="4288"/>
            <ac:picMk id="13" creationId="{17486B0E-21D6-4315-B6A4-488EA7A9974F}"/>
          </ac:picMkLst>
        </pc:picChg>
        <pc:picChg chg="mod">
          <ac:chgData name="Myung Ho Kim" userId="9694cfd42c244b92" providerId="LiveId" clId="{45A2DB98-E3EC-47F4-AF54-C4E9D43D3574}" dt="2022-08-02T13:29:03.561" v="2132" actId="1076"/>
          <ac:picMkLst>
            <pc:docMk/>
            <pc:sldMk cId="1831620073" sldId="4288"/>
            <ac:picMk id="14" creationId="{0DB76BAA-9EC9-4627-A296-F94F0628C598}"/>
          </ac:picMkLst>
        </pc:picChg>
        <pc:picChg chg="mod">
          <ac:chgData name="Myung Ho Kim" userId="9694cfd42c244b92" providerId="LiveId" clId="{45A2DB98-E3EC-47F4-AF54-C4E9D43D3574}" dt="2022-08-02T13:28:46.102" v="2128" actId="1076"/>
          <ac:picMkLst>
            <pc:docMk/>
            <pc:sldMk cId="1831620073" sldId="4288"/>
            <ac:picMk id="15" creationId="{D012EEC4-D931-47CC-86B4-8EAA50CD7C5C}"/>
          </ac:picMkLst>
        </pc:picChg>
        <pc:picChg chg="mod">
          <ac:chgData name="Myung Ho Kim" userId="9694cfd42c244b92" providerId="LiveId" clId="{45A2DB98-E3EC-47F4-AF54-C4E9D43D3574}" dt="2022-08-02T13:29:40.474" v="2140" actId="1076"/>
          <ac:picMkLst>
            <pc:docMk/>
            <pc:sldMk cId="1831620073" sldId="4288"/>
            <ac:picMk id="16" creationId="{7343A442-3C5C-4355-9B50-FB1F567C6C3E}"/>
          </ac:picMkLst>
        </pc:picChg>
        <pc:picChg chg="mod">
          <ac:chgData name="Myung Ho Kim" userId="9694cfd42c244b92" providerId="LiveId" clId="{45A2DB98-E3EC-47F4-AF54-C4E9D43D3574}" dt="2022-07-26T23:24:58.576" v="12"/>
          <ac:picMkLst>
            <pc:docMk/>
            <pc:sldMk cId="1831620073" sldId="4288"/>
            <ac:picMk id="26" creationId="{2A098272-4196-4C97-9D1B-8F52702758DC}"/>
          </ac:picMkLst>
        </pc:picChg>
        <pc:picChg chg="add mod">
          <ac:chgData name="Myung Ho Kim" userId="9694cfd42c244b92" providerId="LiveId" clId="{45A2DB98-E3EC-47F4-AF54-C4E9D43D3574}" dt="2022-08-02T13:29:37.732" v="2139" actId="1076"/>
          <ac:picMkLst>
            <pc:docMk/>
            <pc:sldMk cId="1831620073" sldId="4288"/>
            <ac:picMk id="1026" creationId="{D7EF84A5-21B0-6A0C-BF14-CF00CFF08462}"/>
          </ac:picMkLst>
        </pc:picChg>
      </pc:sldChg>
      <pc:sldChg chg="modSp del mod modNotes">
        <pc:chgData name="Myung Ho Kim" userId="9694cfd42c244b92" providerId="LiveId" clId="{45A2DB98-E3EC-47F4-AF54-C4E9D43D3574}" dt="2022-08-02T13:51:04.063" v="2465" actId="47"/>
        <pc:sldMkLst>
          <pc:docMk/>
          <pc:sldMk cId="2891197750" sldId="4289"/>
        </pc:sldMkLst>
        <pc:spChg chg="mod">
          <ac:chgData name="Myung Ho Kim" userId="9694cfd42c244b92" providerId="LiveId" clId="{45A2DB98-E3EC-47F4-AF54-C4E9D43D3574}" dt="2022-08-02T13:32:15.397" v="2233" actId="1076"/>
          <ac:spMkLst>
            <pc:docMk/>
            <pc:sldMk cId="2891197750" sldId="4289"/>
            <ac:spMk id="5" creationId="{BFBA64DC-EA34-4A4F-8758-02F092113314}"/>
          </ac:spMkLst>
        </pc:spChg>
        <pc:spChg chg="mod">
          <ac:chgData name="Myung Ho Kim" userId="9694cfd42c244b92" providerId="LiveId" clId="{45A2DB98-E3EC-47F4-AF54-C4E9D43D3574}" dt="2022-07-26T23:24:58.576" v="12"/>
          <ac:spMkLst>
            <pc:docMk/>
            <pc:sldMk cId="2891197750" sldId="4289"/>
            <ac:spMk id="22" creationId="{8574059B-863D-4C27-A0E4-6D5ECE04D750}"/>
          </ac:spMkLst>
        </pc:spChg>
        <pc:spChg chg="mod">
          <ac:chgData name="Myung Ho Kim" userId="9694cfd42c244b92" providerId="LiveId" clId="{45A2DB98-E3EC-47F4-AF54-C4E9D43D3574}" dt="2022-07-26T23:24:58.576" v="12"/>
          <ac:spMkLst>
            <pc:docMk/>
            <pc:sldMk cId="2891197750" sldId="4289"/>
            <ac:spMk id="23" creationId="{FDDF2156-08D8-4506-980D-4D7A4D737E1D}"/>
          </ac:spMkLst>
        </pc:spChg>
        <pc:spChg chg="mod">
          <ac:chgData name="Myung Ho Kim" userId="9694cfd42c244b92" providerId="LiveId" clId="{45A2DB98-E3EC-47F4-AF54-C4E9D43D3574}" dt="2022-07-26T23:24:58.576" v="12"/>
          <ac:spMkLst>
            <pc:docMk/>
            <pc:sldMk cId="2891197750" sldId="4289"/>
            <ac:spMk id="24" creationId="{0096F6E5-357D-426F-BA55-436C7A1BBD65}"/>
          </ac:spMkLst>
        </pc:spChg>
        <pc:spChg chg="mod">
          <ac:chgData name="Myung Ho Kim" userId="9694cfd42c244b92" providerId="LiveId" clId="{45A2DB98-E3EC-47F4-AF54-C4E9D43D3574}" dt="2022-07-26T23:24:58.576" v="12"/>
          <ac:spMkLst>
            <pc:docMk/>
            <pc:sldMk cId="2891197750" sldId="4289"/>
            <ac:spMk id="25" creationId="{78B96920-5D2D-4C3C-9375-B9B6C6E6B729}"/>
          </ac:spMkLst>
        </pc:spChg>
        <pc:picChg chg="mod">
          <ac:chgData name="Myung Ho Kim" userId="9694cfd42c244b92" providerId="LiveId" clId="{45A2DB98-E3EC-47F4-AF54-C4E9D43D3574}" dt="2022-08-02T13:32:09.500" v="2232" actId="1076"/>
          <ac:picMkLst>
            <pc:docMk/>
            <pc:sldMk cId="2891197750" sldId="4289"/>
            <ac:picMk id="10" creationId="{A48B2971-AA31-4968-AB0A-D4AACC0A1EF3}"/>
          </ac:picMkLst>
        </pc:picChg>
        <pc:picChg chg="mod">
          <ac:chgData name="Myung Ho Kim" userId="9694cfd42c244b92" providerId="LiveId" clId="{45A2DB98-E3EC-47F4-AF54-C4E9D43D3574}" dt="2022-07-26T23:24:58.576" v="12"/>
          <ac:picMkLst>
            <pc:docMk/>
            <pc:sldMk cId="2891197750" sldId="4289"/>
            <ac:picMk id="26" creationId="{2A098272-4196-4C97-9D1B-8F52702758DC}"/>
          </ac:picMkLst>
        </pc:picChg>
      </pc:sldChg>
      <pc:sldChg chg="modSp del mod modNotes">
        <pc:chgData name="Myung Ho Kim" userId="9694cfd42c244b92" providerId="LiveId" clId="{45A2DB98-E3EC-47F4-AF54-C4E9D43D3574}" dt="2022-08-02T13:53:45.685" v="2470" actId="47"/>
        <pc:sldMkLst>
          <pc:docMk/>
          <pc:sldMk cId="3118130415" sldId="4290"/>
        </pc:sldMkLst>
        <pc:spChg chg="mod">
          <ac:chgData name="Myung Ho Kim" userId="9694cfd42c244b92" providerId="LiveId" clId="{45A2DB98-E3EC-47F4-AF54-C4E9D43D3574}" dt="2022-07-26T23:24:58.576" v="12"/>
          <ac:spMkLst>
            <pc:docMk/>
            <pc:sldMk cId="3118130415" sldId="4290"/>
            <ac:spMk id="2" creationId="{E262663D-45B3-4649-8561-CAC89595894A}"/>
          </ac:spMkLst>
        </pc:spChg>
        <pc:spChg chg="mod">
          <ac:chgData name="Myung Ho Kim" userId="9694cfd42c244b92" providerId="LiveId" clId="{45A2DB98-E3EC-47F4-AF54-C4E9D43D3574}" dt="2022-08-02T13:31:43.288" v="2229" actId="1076"/>
          <ac:spMkLst>
            <pc:docMk/>
            <pc:sldMk cId="3118130415" sldId="4290"/>
            <ac:spMk id="5" creationId="{BFBA64DC-EA34-4A4F-8758-02F092113314}"/>
          </ac:spMkLst>
        </pc:spChg>
        <pc:spChg chg="mod">
          <ac:chgData name="Myung Ho Kim" userId="9694cfd42c244b92" providerId="LiveId" clId="{45A2DB98-E3EC-47F4-AF54-C4E9D43D3574}" dt="2022-07-26T23:24:58.576" v="12"/>
          <ac:spMkLst>
            <pc:docMk/>
            <pc:sldMk cId="3118130415" sldId="4290"/>
            <ac:spMk id="22" creationId="{8574059B-863D-4C27-A0E4-6D5ECE04D750}"/>
          </ac:spMkLst>
        </pc:spChg>
        <pc:spChg chg="mod">
          <ac:chgData name="Myung Ho Kim" userId="9694cfd42c244b92" providerId="LiveId" clId="{45A2DB98-E3EC-47F4-AF54-C4E9D43D3574}" dt="2022-07-26T23:24:58.576" v="12"/>
          <ac:spMkLst>
            <pc:docMk/>
            <pc:sldMk cId="3118130415" sldId="4290"/>
            <ac:spMk id="23" creationId="{FDDF2156-08D8-4506-980D-4D7A4D737E1D}"/>
          </ac:spMkLst>
        </pc:spChg>
        <pc:spChg chg="mod">
          <ac:chgData name="Myung Ho Kim" userId="9694cfd42c244b92" providerId="LiveId" clId="{45A2DB98-E3EC-47F4-AF54-C4E9D43D3574}" dt="2022-07-26T23:24:58.576" v="12"/>
          <ac:spMkLst>
            <pc:docMk/>
            <pc:sldMk cId="3118130415" sldId="4290"/>
            <ac:spMk id="24" creationId="{0096F6E5-357D-426F-BA55-436C7A1BBD65}"/>
          </ac:spMkLst>
        </pc:spChg>
        <pc:spChg chg="mod">
          <ac:chgData name="Myung Ho Kim" userId="9694cfd42c244b92" providerId="LiveId" clId="{45A2DB98-E3EC-47F4-AF54-C4E9D43D3574}" dt="2022-07-26T23:24:58.576" v="12"/>
          <ac:spMkLst>
            <pc:docMk/>
            <pc:sldMk cId="3118130415" sldId="4290"/>
            <ac:spMk id="25" creationId="{78B96920-5D2D-4C3C-9375-B9B6C6E6B729}"/>
          </ac:spMkLst>
        </pc:spChg>
        <pc:picChg chg="mod">
          <ac:chgData name="Myung Ho Kim" userId="9694cfd42c244b92" providerId="LiveId" clId="{45A2DB98-E3EC-47F4-AF54-C4E9D43D3574}" dt="2022-08-02T13:31:38.910" v="2228" actId="1076"/>
          <ac:picMkLst>
            <pc:docMk/>
            <pc:sldMk cId="3118130415" sldId="4290"/>
            <ac:picMk id="10" creationId="{6DB2F410-A00A-4ED5-B280-4DF83990DE15}"/>
          </ac:picMkLst>
        </pc:picChg>
        <pc:picChg chg="mod">
          <ac:chgData name="Myung Ho Kim" userId="9694cfd42c244b92" providerId="LiveId" clId="{45A2DB98-E3EC-47F4-AF54-C4E9D43D3574}" dt="2022-07-26T23:24:58.576" v="12"/>
          <ac:picMkLst>
            <pc:docMk/>
            <pc:sldMk cId="3118130415" sldId="4290"/>
            <ac:picMk id="26" creationId="{2A098272-4196-4C97-9D1B-8F52702758DC}"/>
          </ac:picMkLst>
        </pc:picChg>
      </pc:sldChg>
      <pc:sldChg chg="modSp mod modNotes">
        <pc:chgData name="Myung Ho Kim" userId="9694cfd42c244b92" providerId="LiveId" clId="{45A2DB98-E3EC-47F4-AF54-C4E9D43D3574}" dt="2022-08-02T13:32:02.181" v="2231" actId="1076"/>
        <pc:sldMkLst>
          <pc:docMk/>
          <pc:sldMk cId="822814928" sldId="4291"/>
        </pc:sldMkLst>
        <pc:spChg chg="mod">
          <ac:chgData name="Myung Ho Kim" userId="9694cfd42c244b92" providerId="LiveId" clId="{45A2DB98-E3EC-47F4-AF54-C4E9D43D3574}" dt="2022-08-02T13:32:02.181" v="2231" actId="1076"/>
          <ac:spMkLst>
            <pc:docMk/>
            <pc:sldMk cId="822814928" sldId="4291"/>
            <ac:spMk id="5" creationId="{BFBA64DC-EA34-4A4F-8758-02F092113314}"/>
          </ac:spMkLst>
        </pc:spChg>
        <pc:spChg chg="mod">
          <ac:chgData name="Myung Ho Kim" userId="9694cfd42c244b92" providerId="LiveId" clId="{45A2DB98-E3EC-47F4-AF54-C4E9D43D3574}" dt="2022-07-26T23:24:58.576" v="12"/>
          <ac:spMkLst>
            <pc:docMk/>
            <pc:sldMk cId="822814928" sldId="4291"/>
            <ac:spMk id="22" creationId="{8574059B-863D-4C27-A0E4-6D5ECE04D750}"/>
          </ac:spMkLst>
        </pc:spChg>
        <pc:spChg chg="mod">
          <ac:chgData name="Myung Ho Kim" userId="9694cfd42c244b92" providerId="LiveId" clId="{45A2DB98-E3EC-47F4-AF54-C4E9D43D3574}" dt="2022-07-26T23:24:58.576" v="12"/>
          <ac:spMkLst>
            <pc:docMk/>
            <pc:sldMk cId="822814928" sldId="4291"/>
            <ac:spMk id="23" creationId="{FDDF2156-08D8-4506-980D-4D7A4D737E1D}"/>
          </ac:spMkLst>
        </pc:spChg>
        <pc:spChg chg="mod">
          <ac:chgData name="Myung Ho Kim" userId="9694cfd42c244b92" providerId="LiveId" clId="{45A2DB98-E3EC-47F4-AF54-C4E9D43D3574}" dt="2022-07-26T23:24:58.576" v="12"/>
          <ac:spMkLst>
            <pc:docMk/>
            <pc:sldMk cId="822814928" sldId="4291"/>
            <ac:spMk id="24" creationId="{0096F6E5-357D-426F-BA55-436C7A1BBD65}"/>
          </ac:spMkLst>
        </pc:spChg>
        <pc:spChg chg="mod">
          <ac:chgData name="Myung Ho Kim" userId="9694cfd42c244b92" providerId="LiveId" clId="{45A2DB98-E3EC-47F4-AF54-C4E9D43D3574}" dt="2022-07-26T23:24:58.576" v="12"/>
          <ac:spMkLst>
            <pc:docMk/>
            <pc:sldMk cId="822814928" sldId="4291"/>
            <ac:spMk id="25" creationId="{78B96920-5D2D-4C3C-9375-B9B6C6E6B729}"/>
          </ac:spMkLst>
        </pc:spChg>
        <pc:picChg chg="mod">
          <ac:chgData name="Myung Ho Kim" userId="9694cfd42c244b92" providerId="LiveId" clId="{45A2DB98-E3EC-47F4-AF54-C4E9D43D3574}" dt="2022-07-26T23:24:58.576" v="12"/>
          <ac:picMkLst>
            <pc:docMk/>
            <pc:sldMk cId="822814928" sldId="4291"/>
            <ac:picMk id="10" creationId="{FAA52E6D-E0C3-4DDB-BBFC-ADC681863F12}"/>
          </ac:picMkLst>
        </pc:picChg>
        <pc:picChg chg="mod">
          <ac:chgData name="Myung Ho Kim" userId="9694cfd42c244b92" providerId="LiveId" clId="{45A2DB98-E3EC-47F4-AF54-C4E9D43D3574}" dt="2022-07-26T23:24:58.576" v="12"/>
          <ac:picMkLst>
            <pc:docMk/>
            <pc:sldMk cId="822814928" sldId="4291"/>
            <ac:picMk id="26" creationId="{2A098272-4196-4C97-9D1B-8F52702758DC}"/>
          </ac:picMkLst>
        </pc:picChg>
      </pc:sldChg>
      <pc:sldChg chg="modSp del mod modNotes">
        <pc:chgData name="Myung Ho Kim" userId="9694cfd42c244b92" providerId="LiveId" clId="{45A2DB98-E3EC-47F4-AF54-C4E9D43D3574}" dt="2022-08-02T13:51:05.942" v="2466" actId="47"/>
        <pc:sldMkLst>
          <pc:docMk/>
          <pc:sldMk cId="3769598165" sldId="4292"/>
        </pc:sldMkLst>
        <pc:spChg chg="mod">
          <ac:chgData name="Myung Ho Kim" userId="9694cfd42c244b92" providerId="LiveId" clId="{45A2DB98-E3EC-47F4-AF54-C4E9D43D3574}" dt="2022-07-26T23:24:58.576" v="12"/>
          <ac:spMkLst>
            <pc:docMk/>
            <pc:sldMk cId="3769598165" sldId="4292"/>
            <ac:spMk id="2" creationId="{E262663D-45B3-4649-8561-CAC89595894A}"/>
          </ac:spMkLst>
        </pc:spChg>
        <pc:spChg chg="mod">
          <ac:chgData name="Myung Ho Kim" userId="9694cfd42c244b92" providerId="LiveId" clId="{45A2DB98-E3EC-47F4-AF54-C4E9D43D3574}" dt="2022-08-02T13:32:26.174" v="2236" actId="1076"/>
          <ac:spMkLst>
            <pc:docMk/>
            <pc:sldMk cId="3769598165" sldId="4292"/>
            <ac:spMk id="5" creationId="{BFBA64DC-EA34-4A4F-8758-02F092113314}"/>
          </ac:spMkLst>
        </pc:spChg>
        <pc:spChg chg="mod">
          <ac:chgData name="Myung Ho Kim" userId="9694cfd42c244b92" providerId="LiveId" clId="{45A2DB98-E3EC-47F4-AF54-C4E9D43D3574}" dt="2022-07-26T23:24:58.576" v="12"/>
          <ac:spMkLst>
            <pc:docMk/>
            <pc:sldMk cId="3769598165" sldId="4292"/>
            <ac:spMk id="22" creationId="{8574059B-863D-4C27-A0E4-6D5ECE04D750}"/>
          </ac:spMkLst>
        </pc:spChg>
        <pc:spChg chg="mod">
          <ac:chgData name="Myung Ho Kim" userId="9694cfd42c244b92" providerId="LiveId" clId="{45A2DB98-E3EC-47F4-AF54-C4E9D43D3574}" dt="2022-07-26T23:24:58.576" v="12"/>
          <ac:spMkLst>
            <pc:docMk/>
            <pc:sldMk cId="3769598165" sldId="4292"/>
            <ac:spMk id="23" creationId="{FDDF2156-08D8-4506-980D-4D7A4D737E1D}"/>
          </ac:spMkLst>
        </pc:spChg>
        <pc:spChg chg="mod">
          <ac:chgData name="Myung Ho Kim" userId="9694cfd42c244b92" providerId="LiveId" clId="{45A2DB98-E3EC-47F4-AF54-C4E9D43D3574}" dt="2022-07-26T23:24:58.576" v="12"/>
          <ac:spMkLst>
            <pc:docMk/>
            <pc:sldMk cId="3769598165" sldId="4292"/>
            <ac:spMk id="24" creationId="{0096F6E5-357D-426F-BA55-436C7A1BBD65}"/>
          </ac:spMkLst>
        </pc:spChg>
        <pc:spChg chg="mod">
          <ac:chgData name="Myung Ho Kim" userId="9694cfd42c244b92" providerId="LiveId" clId="{45A2DB98-E3EC-47F4-AF54-C4E9D43D3574}" dt="2022-07-26T23:24:58.576" v="12"/>
          <ac:spMkLst>
            <pc:docMk/>
            <pc:sldMk cId="3769598165" sldId="4292"/>
            <ac:spMk id="25" creationId="{78B96920-5D2D-4C3C-9375-B9B6C6E6B729}"/>
          </ac:spMkLst>
        </pc:spChg>
        <pc:picChg chg="mod">
          <ac:chgData name="Myung Ho Kim" userId="9694cfd42c244b92" providerId="LiveId" clId="{45A2DB98-E3EC-47F4-AF54-C4E9D43D3574}" dt="2022-08-02T13:32:21.268" v="2235" actId="1076"/>
          <ac:picMkLst>
            <pc:docMk/>
            <pc:sldMk cId="3769598165" sldId="4292"/>
            <ac:picMk id="11" creationId="{CC10E8C2-8D5E-418B-AC28-1F08210EBDC8}"/>
          </ac:picMkLst>
        </pc:picChg>
        <pc:picChg chg="mod">
          <ac:chgData name="Myung Ho Kim" userId="9694cfd42c244b92" providerId="LiveId" clId="{45A2DB98-E3EC-47F4-AF54-C4E9D43D3574}" dt="2022-07-26T23:24:58.576" v="12"/>
          <ac:picMkLst>
            <pc:docMk/>
            <pc:sldMk cId="3769598165" sldId="4292"/>
            <ac:picMk id="26" creationId="{2A098272-4196-4C97-9D1B-8F52702758DC}"/>
          </ac:picMkLst>
        </pc:picChg>
      </pc:sldChg>
      <pc:sldChg chg="modSp modNotes">
        <pc:chgData name="Myung Ho Kim" userId="9694cfd42c244b92" providerId="LiveId" clId="{45A2DB98-E3EC-47F4-AF54-C4E9D43D3574}" dt="2022-07-26T23:24:58.576" v="12"/>
        <pc:sldMkLst>
          <pc:docMk/>
          <pc:sldMk cId="3257620321" sldId="4293"/>
        </pc:sldMkLst>
        <pc:spChg chg="mod">
          <ac:chgData name="Myung Ho Kim" userId="9694cfd42c244b92" providerId="LiveId" clId="{45A2DB98-E3EC-47F4-AF54-C4E9D43D3574}" dt="2022-07-26T23:24:58.576" v="12"/>
          <ac:spMkLst>
            <pc:docMk/>
            <pc:sldMk cId="3257620321" sldId="4293"/>
            <ac:spMk id="2" creationId="{45057A2D-5909-426D-80EC-0717815DF01D}"/>
          </ac:spMkLst>
        </pc:spChg>
        <pc:spChg chg="mod">
          <ac:chgData name="Myung Ho Kim" userId="9694cfd42c244b92" providerId="LiveId" clId="{45A2DB98-E3EC-47F4-AF54-C4E9D43D3574}" dt="2022-07-26T23:24:58.576" v="12"/>
          <ac:spMkLst>
            <pc:docMk/>
            <pc:sldMk cId="3257620321" sldId="4293"/>
            <ac:spMk id="3" creationId="{EDD6506E-A642-4945-920B-5AE76F2C615B}"/>
          </ac:spMkLst>
        </pc:spChg>
      </pc:sldChg>
      <pc:sldChg chg="modSp modNotes">
        <pc:chgData name="Myung Ho Kim" userId="9694cfd42c244b92" providerId="LiveId" clId="{45A2DB98-E3EC-47F4-AF54-C4E9D43D3574}" dt="2022-07-26T23:24:58.576" v="12"/>
        <pc:sldMkLst>
          <pc:docMk/>
          <pc:sldMk cId="3723253315" sldId="4294"/>
        </pc:sldMkLst>
        <pc:spChg chg="mod">
          <ac:chgData name="Myung Ho Kim" userId="9694cfd42c244b92" providerId="LiveId" clId="{45A2DB98-E3EC-47F4-AF54-C4E9D43D3574}" dt="2022-07-26T23:24:58.576" v="12"/>
          <ac:spMkLst>
            <pc:docMk/>
            <pc:sldMk cId="3723253315" sldId="4294"/>
            <ac:spMk id="22" creationId="{8574059B-863D-4C27-A0E4-6D5ECE04D750}"/>
          </ac:spMkLst>
        </pc:spChg>
        <pc:spChg chg="mod">
          <ac:chgData name="Myung Ho Kim" userId="9694cfd42c244b92" providerId="LiveId" clId="{45A2DB98-E3EC-47F4-AF54-C4E9D43D3574}" dt="2022-07-26T23:24:58.576" v="12"/>
          <ac:spMkLst>
            <pc:docMk/>
            <pc:sldMk cId="3723253315" sldId="4294"/>
            <ac:spMk id="23" creationId="{FDDF2156-08D8-4506-980D-4D7A4D737E1D}"/>
          </ac:spMkLst>
        </pc:spChg>
        <pc:spChg chg="mod">
          <ac:chgData name="Myung Ho Kim" userId="9694cfd42c244b92" providerId="LiveId" clId="{45A2DB98-E3EC-47F4-AF54-C4E9D43D3574}" dt="2022-07-26T23:24:58.576" v="12"/>
          <ac:spMkLst>
            <pc:docMk/>
            <pc:sldMk cId="3723253315" sldId="4294"/>
            <ac:spMk id="24" creationId="{0096F6E5-357D-426F-BA55-436C7A1BBD65}"/>
          </ac:spMkLst>
        </pc:spChg>
        <pc:spChg chg="mod">
          <ac:chgData name="Myung Ho Kim" userId="9694cfd42c244b92" providerId="LiveId" clId="{45A2DB98-E3EC-47F4-AF54-C4E9D43D3574}" dt="2022-07-26T23:24:58.576" v="12"/>
          <ac:spMkLst>
            <pc:docMk/>
            <pc:sldMk cId="3723253315" sldId="4294"/>
            <ac:spMk id="25" creationId="{78B96920-5D2D-4C3C-9375-B9B6C6E6B729}"/>
          </ac:spMkLst>
        </pc:spChg>
        <pc:picChg chg="mod">
          <ac:chgData name="Myung Ho Kim" userId="9694cfd42c244b92" providerId="LiveId" clId="{45A2DB98-E3EC-47F4-AF54-C4E9D43D3574}" dt="2022-07-26T23:24:58.576" v="12"/>
          <ac:picMkLst>
            <pc:docMk/>
            <pc:sldMk cId="3723253315" sldId="4294"/>
            <ac:picMk id="12" creationId="{327A129C-3E7C-4549-AA5A-45C77355CE53}"/>
          </ac:picMkLst>
        </pc:picChg>
        <pc:picChg chg="mod">
          <ac:chgData name="Myung Ho Kim" userId="9694cfd42c244b92" providerId="LiveId" clId="{45A2DB98-E3EC-47F4-AF54-C4E9D43D3574}" dt="2022-07-26T23:24:58.576" v="12"/>
          <ac:picMkLst>
            <pc:docMk/>
            <pc:sldMk cId="3723253315" sldId="4294"/>
            <ac:picMk id="17" creationId="{47FFC1AB-A5FE-4C7B-9F0B-165C0C9E951C}"/>
          </ac:picMkLst>
        </pc:picChg>
        <pc:picChg chg="mod">
          <ac:chgData name="Myung Ho Kim" userId="9694cfd42c244b92" providerId="LiveId" clId="{45A2DB98-E3EC-47F4-AF54-C4E9D43D3574}" dt="2022-07-26T23:24:58.576" v="12"/>
          <ac:picMkLst>
            <pc:docMk/>
            <pc:sldMk cId="3723253315" sldId="4294"/>
            <ac:picMk id="18" creationId="{8ABA5571-ABEF-479D-B4E1-9E9B6E7049B7}"/>
          </ac:picMkLst>
        </pc:picChg>
        <pc:picChg chg="mod">
          <ac:chgData name="Myung Ho Kim" userId="9694cfd42c244b92" providerId="LiveId" clId="{45A2DB98-E3EC-47F4-AF54-C4E9D43D3574}" dt="2022-07-26T23:24:58.576" v="12"/>
          <ac:picMkLst>
            <pc:docMk/>
            <pc:sldMk cId="3723253315" sldId="4294"/>
            <ac:picMk id="26" creationId="{2A098272-4196-4C97-9D1B-8F52702758DC}"/>
          </ac:picMkLst>
        </pc:picChg>
      </pc:sldChg>
      <pc:sldChg chg="modSp modNotes">
        <pc:chgData name="Myung Ho Kim" userId="9694cfd42c244b92" providerId="LiveId" clId="{45A2DB98-E3EC-47F4-AF54-C4E9D43D3574}" dt="2022-07-26T23:24:58.576" v="12"/>
        <pc:sldMkLst>
          <pc:docMk/>
          <pc:sldMk cId="2433399436" sldId="4295"/>
        </pc:sldMkLst>
        <pc:spChg chg="mod">
          <ac:chgData name="Myung Ho Kim" userId="9694cfd42c244b92" providerId="LiveId" clId="{45A2DB98-E3EC-47F4-AF54-C4E9D43D3574}" dt="2022-07-26T23:24:58.576" v="12"/>
          <ac:spMkLst>
            <pc:docMk/>
            <pc:sldMk cId="2433399436" sldId="4295"/>
            <ac:spMk id="2" creationId="{E262663D-45B3-4649-8561-CAC89595894A}"/>
          </ac:spMkLst>
        </pc:spChg>
        <pc:spChg chg="mod">
          <ac:chgData name="Myung Ho Kim" userId="9694cfd42c244b92" providerId="LiveId" clId="{45A2DB98-E3EC-47F4-AF54-C4E9D43D3574}" dt="2022-07-26T23:24:58.576" v="12"/>
          <ac:spMkLst>
            <pc:docMk/>
            <pc:sldMk cId="2433399436" sldId="4295"/>
            <ac:spMk id="22" creationId="{8574059B-863D-4C27-A0E4-6D5ECE04D750}"/>
          </ac:spMkLst>
        </pc:spChg>
        <pc:spChg chg="mod">
          <ac:chgData name="Myung Ho Kim" userId="9694cfd42c244b92" providerId="LiveId" clId="{45A2DB98-E3EC-47F4-AF54-C4E9D43D3574}" dt="2022-07-26T23:24:58.576" v="12"/>
          <ac:spMkLst>
            <pc:docMk/>
            <pc:sldMk cId="2433399436" sldId="4295"/>
            <ac:spMk id="23" creationId="{FDDF2156-08D8-4506-980D-4D7A4D737E1D}"/>
          </ac:spMkLst>
        </pc:spChg>
        <pc:spChg chg="mod">
          <ac:chgData name="Myung Ho Kim" userId="9694cfd42c244b92" providerId="LiveId" clId="{45A2DB98-E3EC-47F4-AF54-C4E9D43D3574}" dt="2022-07-26T23:24:58.576" v="12"/>
          <ac:spMkLst>
            <pc:docMk/>
            <pc:sldMk cId="2433399436" sldId="4295"/>
            <ac:spMk id="24" creationId="{0096F6E5-357D-426F-BA55-436C7A1BBD65}"/>
          </ac:spMkLst>
        </pc:spChg>
        <pc:spChg chg="mod">
          <ac:chgData name="Myung Ho Kim" userId="9694cfd42c244b92" providerId="LiveId" clId="{45A2DB98-E3EC-47F4-AF54-C4E9D43D3574}" dt="2022-07-26T23:24:58.576" v="12"/>
          <ac:spMkLst>
            <pc:docMk/>
            <pc:sldMk cId="2433399436" sldId="4295"/>
            <ac:spMk id="25" creationId="{78B96920-5D2D-4C3C-9375-B9B6C6E6B729}"/>
          </ac:spMkLst>
        </pc:spChg>
        <pc:picChg chg="mod">
          <ac:chgData name="Myung Ho Kim" userId="9694cfd42c244b92" providerId="LiveId" clId="{45A2DB98-E3EC-47F4-AF54-C4E9D43D3574}" dt="2022-07-26T23:24:58.576" v="12"/>
          <ac:picMkLst>
            <pc:docMk/>
            <pc:sldMk cId="2433399436" sldId="4295"/>
            <ac:picMk id="10" creationId="{0B143499-4A35-431F-8A00-8D80EE68BD9E}"/>
          </ac:picMkLst>
        </pc:picChg>
        <pc:picChg chg="mod">
          <ac:chgData name="Myung Ho Kim" userId="9694cfd42c244b92" providerId="LiveId" clId="{45A2DB98-E3EC-47F4-AF54-C4E9D43D3574}" dt="2022-07-26T23:24:58.576" v="12"/>
          <ac:picMkLst>
            <pc:docMk/>
            <pc:sldMk cId="2433399436" sldId="4295"/>
            <ac:picMk id="26" creationId="{2A098272-4196-4C97-9D1B-8F52702758DC}"/>
          </ac:picMkLst>
        </pc:picChg>
      </pc:sldChg>
      <pc:sldChg chg="modSp modNotes">
        <pc:chgData name="Myung Ho Kim" userId="9694cfd42c244b92" providerId="LiveId" clId="{45A2DB98-E3EC-47F4-AF54-C4E9D43D3574}" dt="2022-07-26T23:24:58.576" v="12"/>
        <pc:sldMkLst>
          <pc:docMk/>
          <pc:sldMk cId="2083473238" sldId="4296"/>
        </pc:sldMkLst>
        <pc:spChg chg="mod">
          <ac:chgData name="Myung Ho Kim" userId="9694cfd42c244b92" providerId="LiveId" clId="{45A2DB98-E3EC-47F4-AF54-C4E9D43D3574}" dt="2022-07-26T23:24:58.576" v="12"/>
          <ac:spMkLst>
            <pc:docMk/>
            <pc:sldMk cId="2083473238" sldId="4296"/>
            <ac:spMk id="2" creationId="{45057A2D-5909-426D-80EC-0717815DF01D}"/>
          </ac:spMkLst>
        </pc:spChg>
        <pc:spChg chg="mod">
          <ac:chgData name="Myung Ho Kim" userId="9694cfd42c244b92" providerId="LiveId" clId="{45A2DB98-E3EC-47F4-AF54-C4E9D43D3574}" dt="2022-07-26T23:24:58.576" v="12"/>
          <ac:spMkLst>
            <pc:docMk/>
            <pc:sldMk cId="2083473238" sldId="4296"/>
            <ac:spMk id="3" creationId="{EDD6506E-A642-4945-920B-5AE76F2C615B}"/>
          </ac:spMkLst>
        </pc:spChg>
      </pc:sldChg>
      <pc:sldChg chg="modSp modNotes">
        <pc:chgData name="Myung Ho Kim" userId="9694cfd42c244b92" providerId="LiveId" clId="{45A2DB98-E3EC-47F4-AF54-C4E9D43D3574}" dt="2022-07-26T23:24:58.576" v="12"/>
        <pc:sldMkLst>
          <pc:docMk/>
          <pc:sldMk cId="2817341006" sldId="4297"/>
        </pc:sldMkLst>
        <pc:spChg chg="mod">
          <ac:chgData name="Myung Ho Kim" userId="9694cfd42c244b92" providerId="LiveId" clId="{45A2DB98-E3EC-47F4-AF54-C4E9D43D3574}" dt="2022-07-26T23:24:58.576" v="12"/>
          <ac:spMkLst>
            <pc:docMk/>
            <pc:sldMk cId="2817341006" sldId="4297"/>
            <ac:spMk id="2" creationId="{E262663D-45B3-4649-8561-CAC89595894A}"/>
          </ac:spMkLst>
        </pc:spChg>
        <pc:spChg chg="mod">
          <ac:chgData name="Myung Ho Kim" userId="9694cfd42c244b92" providerId="LiveId" clId="{45A2DB98-E3EC-47F4-AF54-C4E9D43D3574}" dt="2022-07-26T23:24:58.576" v="12"/>
          <ac:spMkLst>
            <pc:docMk/>
            <pc:sldMk cId="2817341006" sldId="4297"/>
            <ac:spMk id="22" creationId="{8574059B-863D-4C27-A0E4-6D5ECE04D750}"/>
          </ac:spMkLst>
        </pc:spChg>
        <pc:spChg chg="mod">
          <ac:chgData name="Myung Ho Kim" userId="9694cfd42c244b92" providerId="LiveId" clId="{45A2DB98-E3EC-47F4-AF54-C4E9D43D3574}" dt="2022-07-26T23:24:58.576" v="12"/>
          <ac:spMkLst>
            <pc:docMk/>
            <pc:sldMk cId="2817341006" sldId="4297"/>
            <ac:spMk id="23" creationId="{FDDF2156-08D8-4506-980D-4D7A4D737E1D}"/>
          </ac:spMkLst>
        </pc:spChg>
        <pc:spChg chg="mod">
          <ac:chgData name="Myung Ho Kim" userId="9694cfd42c244b92" providerId="LiveId" clId="{45A2DB98-E3EC-47F4-AF54-C4E9D43D3574}" dt="2022-07-26T23:24:58.576" v="12"/>
          <ac:spMkLst>
            <pc:docMk/>
            <pc:sldMk cId="2817341006" sldId="4297"/>
            <ac:spMk id="24" creationId="{0096F6E5-357D-426F-BA55-436C7A1BBD65}"/>
          </ac:spMkLst>
        </pc:spChg>
        <pc:spChg chg="mod">
          <ac:chgData name="Myung Ho Kim" userId="9694cfd42c244b92" providerId="LiveId" clId="{45A2DB98-E3EC-47F4-AF54-C4E9D43D3574}" dt="2022-07-26T23:24:58.576" v="12"/>
          <ac:spMkLst>
            <pc:docMk/>
            <pc:sldMk cId="2817341006" sldId="4297"/>
            <ac:spMk id="25" creationId="{78B96920-5D2D-4C3C-9375-B9B6C6E6B729}"/>
          </ac:spMkLst>
        </pc:spChg>
        <pc:picChg chg="mod">
          <ac:chgData name="Myung Ho Kim" userId="9694cfd42c244b92" providerId="LiveId" clId="{45A2DB98-E3EC-47F4-AF54-C4E9D43D3574}" dt="2022-07-26T23:24:58.576" v="12"/>
          <ac:picMkLst>
            <pc:docMk/>
            <pc:sldMk cId="2817341006" sldId="4297"/>
            <ac:picMk id="9" creationId="{858594F1-291D-4620-B7CE-B63992F7851E}"/>
          </ac:picMkLst>
        </pc:picChg>
        <pc:picChg chg="mod">
          <ac:chgData name="Myung Ho Kim" userId="9694cfd42c244b92" providerId="LiveId" clId="{45A2DB98-E3EC-47F4-AF54-C4E9D43D3574}" dt="2022-07-26T23:24:58.576" v="12"/>
          <ac:picMkLst>
            <pc:docMk/>
            <pc:sldMk cId="2817341006" sldId="4297"/>
            <ac:picMk id="11" creationId="{49333B5F-95CE-4FEB-B38C-5C9D54C68E0A}"/>
          </ac:picMkLst>
        </pc:picChg>
        <pc:picChg chg="mod">
          <ac:chgData name="Myung Ho Kim" userId="9694cfd42c244b92" providerId="LiveId" clId="{45A2DB98-E3EC-47F4-AF54-C4E9D43D3574}" dt="2022-07-26T23:24:58.576" v="12"/>
          <ac:picMkLst>
            <pc:docMk/>
            <pc:sldMk cId="2817341006" sldId="4297"/>
            <ac:picMk id="26" creationId="{2A098272-4196-4C97-9D1B-8F52702758DC}"/>
          </ac:picMkLst>
        </pc:picChg>
      </pc:sldChg>
      <pc:sldChg chg="modSp del mod modNotes">
        <pc:chgData name="Myung Ho Kim" userId="9694cfd42c244b92" providerId="LiveId" clId="{45A2DB98-E3EC-47F4-AF54-C4E9D43D3574}" dt="2022-08-02T13:52:29.448" v="2468" actId="2696"/>
        <pc:sldMkLst>
          <pc:docMk/>
          <pc:sldMk cId="449253374" sldId="4298"/>
        </pc:sldMkLst>
        <pc:spChg chg="mod">
          <ac:chgData name="Myung Ho Kim" userId="9694cfd42c244b92" providerId="LiveId" clId="{45A2DB98-E3EC-47F4-AF54-C4E9D43D3574}" dt="2022-07-26T23:24:58.576" v="12"/>
          <ac:spMkLst>
            <pc:docMk/>
            <pc:sldMk cId="449253374" sldId="4298"/>
            <ac:spMk id="2" creationId="{E262663D-45B3-4649-8561-CAC89595894A}"/>
          </ac:spMkLst>
        </pc:spChg>
        <pc:spChg chg="mod">
          <ac:chgData name="Myung Ho Kim" userId="9694cfd42c244b92" providerId="LiveId" clId="{45A2DB98-E3EC-47F4-AF54-C4E9D43D3574}" dt="2022-07-26T23:24:58.576" v="12"/>
          <ac:spMkLst>
            <pc:docMk/>
            <pc:sldMk cId="449253374" sldId="4298"/>
            <ac:spMk id="17" creationId="{CD0D2205-E964-45E7-BA7A-FD9C68BF0964}"/>
          </ac:spMkLst>
        </pc:spChg>
        <pc:spChg chg="mod">
          <ac:chgData name="Myung Ho Kim" userId="9694cfd42c244b92" providerId="LiveId" clId="{45A2DB98-E3EC-47F4-AF54-C4E9D43D3574}" dt="2022-07-26T23:24:58.576" v="12"/>
          <ac:spMkLst>
            <pc:docMk/>
            <pc:sldMk cId="449253374" sldId="4298"/>
            <ac:spMk id="18" creationId="{0598B35C-ED1A-480A-8F7A-E8EB5DF05833}"/>
          </ac:spMkLst>
        </pc:spChg>
        <pc:spChg chg="mod">
          <ac:chgData name="Myung Ho Kim" userId="9694cfd42c244b92" providerId="LiveId" clId="{45A2DB98-E3EC-47F4-AF54-C4E9D43D3574}" dt="2022-07-26T23:24:58.576" v="12"/>
          <ac:spMkLst>
            <pc:docMk/>
            <pc:sldMk cId="449253374" sldId="4298"/>
            <ac:spMk id="19" creationId="{D9933561-10D2-4ECA-98A1-88DB9286ECB4}"/>
          </ac:spMkLst>
        </pc:spChg>
        <pc:spChg chg="mod">
          <ac:chgData name="Myung Ho Kim" userId="9694cfd42c244b92" providerId="LiveId" clId="{45A2DB98-E3EC-47F4-AF54-C4E9D43D3574}" dt="2022-07-26T23:32:55.590" v="72"/>
          <ac:spMkLst>
            <pc:docMk/>
            <pc:sldMk cId="449253374" sldId="4298"/>
            <ac:spMk id="20" creationId="{C715B13A-CE93-4447-A48A-ED5AB20FB0C9}"/>
          </ac:spMkLst>
        </pc:spChg>
        <pc:spChg chg="mod">
          <ac:chgData name="Myung Ho Kim" userId="9694cfd42c244b92" providerId="LiveId" clId="{45A2DB98-E3EC-47F4-AF54-C4E9D43D3574}" dt="2022-07-26T23:24:58.576" v="12"/>
          <ac:spMkLst>
            <pc:docMk/>
            <pc:sldMk cId="449253374" sldId="4298"/>
            <ac:spMk id="21" creationId="{0365F492-4157-4864-8A07-849E42A0D41C}"/>
          </ac:spMkLst>
        </pc:spChg>
        <pc:spChg chg="mod">
          <ac:chgData name="Myung Ho Kim" userId="9694cfd42c244b92" providerId="LiveId" clId="{45A2DB98-E3EC-47F4-AF54-C4E9D43D3574}" dt="2022-07-26T23:24:58.576" v="12"/>
          <ac:spMkLst>
            <pc:docMk/>
            <pc:sldMk cId="449253374" sldId="4298"/>
            <ac:spMk id="22" creationId="{8574059B-863D-4C27-A0E4-6D5ECE04D750}"/>
          </ac:spMkLst>
        </pc:spChg>
        <pc:spChg chg="mod">
          <ac:chgData name="Myung Ho Kim" userId="9694cfd42c244b92" providerId="LiveId" clId="{45A2DB98-E3EC-47F4-AF54-C4E9D43D3574}" dt="2022-07-26T23:24:58.576" v="12"/>
          <ac:spMkLst>
            <pc:docMk/>
            <pc:sldMk cId="449253374" sldId="4298"/>
            <ac:spMk id="23" creationId="{FDDF2156-08D8-4506-980D-4D7A4D737E1D}"/>
          </ac:spMkLst>
        </pc:spChg>
        <pc:spChg chg="mod">
          <ac:chgData name="Myung Ho Kim" userId="9694cfd42c244b92" providerId="LiveId" clId="{45A2DB98-E3EC-47F4-AF54-C4E9D43D3574}" dt="2022-07-26T23:24:58.576" v="12"/>
          <ac:spMkLst>
            <pc:docMk/>
            <pc:sldMk cId="449253374" sldId="4298"/>
            <ac:spMk id="24" creationId="{0096F6E5-357D-426F-BA55-436C7A1BBD65}"/>
          </ac:spMkLst>
        </pc:spChg>
        <pc:spChg chg="mod">
          <ac:chgData name="Myung Ho Kim" userId="9694cfd42c244b92" providerId="LiveId" clId="{45A2DB98-E3EC-47F4-AF54-C4E9D43D3574}" dt="2022-07-26T23:24:58.576" v="12"/>
          <ac:spMkLst>
            <pc:docMk/>
            <pc:sldMk cId="449253374" sldId="4298"/>
            <ac:spMk id="25" creationId="{78B96920-5D2D-4C3C-9375-B9B6C6E6B729}"/>
          </ac:spMkLst>
        </pc:spChg>
        <pc:spChg chg="mod">
          <ac:chgData name="Myung Ho Kim" userId="9694cfd42c244b92" providerId="LiveId" clId="{45A2DB98-E3EC-47F4-AF54-C4E9D43D3574}" dt="2022-07-26T23:24:58.576" v="12"/>
          <ac:spMkLst>
            <pc:docMk/>
            <pc:sldMk cId="449253374" sldId="4298"/>
            <ac:spMk id="27" creationId="{F739DD63-404F-4CCB-8599-23806293AC91}"/>
          </ac:spMkLst>
        </pc:spChg>
        <pc:grpChg chg="mod">
          <ac:chgData name="Myung Ho Kim" userId="9694cfd42c244b92" providerId="LiveId" clId="{45A2DB98-E3EC-47F4-AF54-C4E9D43D3574}" dt="2022-08-02T13:32:56.088" v="2237" actId="14100"/>
          <ac:grpSpMkLst>
            <pc:docMk/>
            <pc:sldMk cId="449253374" sldId="4298"/>
            <ac:grpSpMk id="14" creationId="{AA48C254-FA3B-4E55-8B08-8D7E9028E9D6}"/>
          </ac:grpSpMkLst>
        </pc:grpChg>
        <pc:grpChg chg="mod">
          <ac:chgData name="Myung Ho Kim" userId="9694cfd42c244b92" providerId="LiveId" clId="{45A2DB98-E3EC-47F4-AF54-C4E9D43D3574}" dt="2022-08-02T13:33:02.681" v="2238" actId="14100"/>
          <ac:grpSpMkLst>
            <pc:docMk/>
            <pc:sldMk cId="449253374" sldId="4298"/>
            <ac:grpSpMk id="15" creationId="{81D999BE-6F70-4812-A9A5-7580495754B0}"/>
          </ac:grpSpMkLst>
        </pc:grpChg>
        <pc:grpChg chg="mod">
          <ac:chgData name="Myung Ho Kim" userId="9694cfd42c244b92" providerId="LiveId" clId="{45A2DB98-E3EC-47F4-AF54-C4E9D43D3574}" dt="2022-07-26T23:24:58.576" v="12"/>
          <ac:grpSpMkLst>
            <pc:docMk/>
            <pc:sldMk cId="449253374" sldId="4298"/>
            <ac:grpSpMk id="16" creationId="{D3A7A603-0522-42CD-A6C1-00AA89A30C4A}"/>
          </ac:grpSpMkLst>
        </pc:grpChg>
        <pc:picChg chg="mod">
          <ac:chgData name="Myung Ho Kim" userId="9694cfd42c244b92" providerId="LiveId" clId="{45A2DB98-E3EC-47F4-AF54-C4E9D43D3574}" dt="2022-07-26T23:24:58.576" v="12"/>
          <ac:picMkLst>
            <pc:docMk/>
            <pc:sldMk cId="449253374" sldId="4298"/>
            <ac:picMk id="26" creationId="{2A098272-4196-4C97-9D1B-8F52702758DC}"/>
          </ac:picMkLst>
        </pc:picChg>
      </pc:sldChg>
      <pc:sldChg chg="add">
        <pc:chgData name="Myung Ho Kim" userId="9694cfd42c244b92" providerId="LiveId" clId="{45A2DB98-E3EC-47F4-AF54-C4E9D43D3574}" dt="2022-08-02T13:52:42.341" v="2469"/>
        <pc:sldMkLst>
          <pc:docMk/>
          <pc:sldMk cId="2728424857" sldId="4298"/>
        </pc:sldMkLst>
      </pc:sldChg>
      <pc:sldChg chg="modSp del mod modNotes modNotesTx">
        <pc:chgData name="Myung Ho Kim" userId="9694cfd42c244b92" providerId="LiveId" clId="{45A2DB98-E3EC-47F4-AF54-C4E9D43D3574}" dt="2022-08-02T13:52:04.407" v="2467" actId="47"/>
        <pc:sldMkLst>
          <pc:docMk/>
          <pc:sldMk cId="977462312" sldId="4299"/>
        </pc:sldMkLst>
        <pc:spChg chg="mod">
          <ac:chgData name="Myung Ho Kim" userId="9694cfd42c244b92" providerId="LiveId" clId="{45A2DB98-E3EC-47F4-AF54-C4E9D43D3574}" dt="2022-07-26T23:24:58.576" v="12"/>
          <ac:spMkLst>
            <pc:docMk/>
            <pc:sldMk cId="977462312" sldId="4299"/>
            <ac:spMk id="2" creationId="{E262663D-45B3-4649-8561-CAC89595894A}"/>
          </ac:spMkLst>
        </pc:spChg>
        <pc:spChg chg="mod">
          <ac:chgData name="Myung Ho Kim" userId="9694cfd42c244b92" providerId="LiveId" clId="{45A2DB98-E3EC-47F4-AF54-C4E9D43D3574}" dt="2022-07-26T23:24:58.576" v="12"/>
          <ac:spMkLst>
            <pc:docMk/>
            <pc:sldMk cId="977462312" sldId="4299"/>
            <ac:spMk id="22" creationId="{8574059B-863D-4C27-A0E4-6D5ECE04D750}"/>
          </ac:spMkLst>
        </pc:spChg>
        <pc:spChg chg="mod">
          <ac:chgData name="Myung Ho Kim" userId="9694cfd42c244b92" providerId="LiveId" clId="{45A2DB98-E3EC-47F4-AF54-C4E9D43D3574}" dt="2022-07-26T23:24:58.576" v="12"/>
          <ac:spMkLst>
            <pc:docMk/>
            <pc:sldMk cId="977462312" sldId="4299"/>
            <ac:spMk id="23" creationId="{FDDF2156-08D8-4506-980D-4D7A4D737E1D}"/>
          </ac:spMkLst>
        </pc:spChg>
        <pc:spChg chg="mod">
          <ac:chgData name="Myung Ho Kim" userId="9694cfd42c244b92" providerId="LiveId" clId="{45A2DB98-E3EC-47F4-AF54-C4E9D43D3574}" dt="2022-07-26T23:24:58.576" v="12"/>
          <ac:spMkLst>
            <pc:docMk/>
            <pc:sldMk cId="977462312" sldId="4299"/>
            <ac:spMk id="24" creationId="{0096F6E5-357D-426F-BA55-436C7A1BBD65}"/>
          </ac:spMkLst>
        </pc:spChg>
        <pc:spChg chg="mod">
          <ac:chgData name="Myung Ho Kim" userId="9694cfd42c244b92" providerId="LiveId" clId="{45A2DB98-E3EC-47F4-AF54-C4E9D43D3574}" dt="2022-07-26T23:24:58.576" v="12"/>
          <ac:spMkLst>
            <pc:docMk/>
            <pc:sldMk cId="977462312" sldId="4299"/>
            <ac:spMk id="25" creationId="{78B96920-5D2D-4C3C-9375-B9B6C6E6B729}"/>
          </ac:spMkLst>
        </pc:spChg>
        <pc:spChg chg="mod">
          <ac:chgData name="Myung Ho Kim" userId="9694cfd42c244b92" providerId="LiveId" clId="{45A2DB98-E3EC-47F4-AF54-C4E9D43D3574}" dt="2022-07-26T23:24:58.576" v="12"/>
          <ac:spMkLst>
            <pc:docMk/>
            <pc:sldMk cId="977462312" sldId="4299"/>
            <ac:spMk id="31" creationId="{6A82461A-9BF0-4CD1-91B3-9E0595AE4039}"/>
          </ac:spMkLst>
        </pc:spChg>
        <pc:spChg chg="mod">
          <ac:chgData name="Myung Ho Kim" userId="9694cfd42c244b92" providerId="LiveId" clId="{45A2DB98-E3EC-47F4-AF54-C4E9D43D3574}" dt="2022-07-26T23:32:55.590" v="72"/>
          <ac:spMkLst>
            <pc:docMk/>
            <pc:sldMk cId="977462312" sldId="4299"/>
            <ac:spMk id="32" creationId="{02E0E0C9-4363-4468-8C19-D2463C5564EB}"/>
          </ac:spMkLst>
        </pc:spChg>
        <pc:spChg chg="mod">
          <ac:chgData name="Myung Ho Kim" userId="9694cfd42c244b92" providerId="LiveId" clId="{45A2DB98-E3EC-47F4-AF54-C4E9D43D3574}" dt="2022-07-26T23:44:27.293" v="117"/>
          <ac:spMkLst>
            <pc:docMk/>
            <pc:sldMk cId="977462312" sldId="4299"/>
            <ac:spMk id="33" creationId="{F6082736-574A-44D0-93DB-378D2A9070F3}"/>
          </ac:spMkLst>
        </pc:spChg>
        <pc:picChg chg="mod">
          <ac:chgData name="Myung Ho Kim" userId="9694cfd42c244b92" providerId="LiveId" clId="{45A2DB98-E3EC-47F4-AF54-C4E9D43D3574}" dt="2022-07-26T23:24:58.576" v="12"/>
          <ac:picMkLst>
            <pc:docMk/>
            <pc:sldMk cId="977462312" sldId="4299"/>
            <ac:picMk id="26" creationId="{2A098272-4196-4C97-9D1B-8F52702758DC}"/>
          </ac:picMkLst>
        </pc:picChg>
        <pc:picChg chg="mod">
          <ac:chgData name="Myung Ho Kim" userId="9694cfd42c244b92" providerId="LiveId" clId="{45A2DB98-E3EC-47F4-AF54-C4E9D43D3574}" dt="2022-07-26T23:24:58.576" v="12"/>
          <ac:picMkLst>
            <pc:docMk/>
            <pc:sldMk cId="977462312" sldId="4299"/>
            <ac:picMk id="28" creationId="{9B93E080-AFA2-428F-BDC3-49DD23121588}"/>
          </ac:picMkLst>
        </pc:picChg>
        <pc:picChg chg="mod">
          <ac:chgData name="Myung Ho Kim" userId="9694cfd42c244b92" providerId="LiveId" clId="{45A2DB98-E3EC-47F4-AF54-C4E9D43D3574}" dt="2022-07-26T23:24:58.576" v="12"/>
          <ac:picMkLst>
            <pc:docMk/>
            <pc:sldMk cId="977462312" sldId="4299"/>
            <ac:picMk id="29" creationId="{7BD2512E-6C86-435A-8B20-76F3648BE8D7}"/>
          </ac:picMkLst>
        </pc:picChg>
        <pc:picChg chg="mod">
          <ac:chgData name="Myung Ho Kim" userId="9694cfd42c244b92" providerId="LiveId" clId="{45A2DB98-E3EC-47F4-AF54-C4E9D43D3574}" dt="2022-07-26T23:24:58.576" v="12"/>
          <ac:picMkLst>
            <pc:docMk/>
            <pc:sldMk cId="977462312" sldId="4299"/>
            <ac:picMk id="30" creationId="{233763C2-0042-46B1-9950-25C2F18265F6}"/>
          </ac:picMkLst>
        </pc:picChg>
      </pc:sldChg>
      <pc:sldChg chg="modSp del mod modNotes modNotesTx">
        <pc:chgData name="Myung Ho Kim" userId="9694cfd42c244b92" providerId="LiveId" clId="{45A2DB98-E3EC-47F4-AF54-C4E9D43D3574}" dt="2022-08-02T13:52:29.448" v="2468" actId="2696"/>
        <pc:sldMkLst>
          <pc:docMk/>
          <pc:sldMk cId="2312412232" sldId="4300"/>
        </pc:sldMkLst>
        <pc:spChg chg="mod">
          <ac:chgData name="Myung Ho Kim" userId="9694cfd42c244b92" providerId="LiveId" clId="{45A2DB98-E3EC-47F4-AF54-C4E9D43D3574}" dt="2022-07-26T23:32:55.590" v="72"/>
          <ac:spMkLst>
            <pc:docMk/>
            <pc:sldMk cId="2312412232" sldId="4300"/>
            <ac:spMk id="2" creationId="{E262663D-45B3-4649-8561-CAC89595894A}"/>
          </ac:spMkLst>
        </pc:spChg>
        <pc:spChg chg="mod">
          <ac:chgData name="Myung Ho Kim" userId="9694cfd42c244b92" providerId="LiveId" clId="{45A2DB98-E3EC-47F4-AF54-C4E9D43D3574}" dt="2022-07-26T23:24:58.576" v="12"/>
          <ac:spMkLst>
            <pc:docMk/>
            <pc:sldMk cId="2312412232" sldId="4300"/>
            <ac:spMk id="9" creationId="{B820C7C4-339B-4EF8-A4AE-6ED5CFAD6012}"/>
          </ac:spMkLst>
        </pc:spChg>
        <pc:spChg chg="mod">
          <ac:chgData name="Myung Ho Kim" userId="9694cfd42c244b92" providerId="LiveId" clId="{45A2DB98-E3EC-47F4-AF54-C4E9D43D3574}" dt="2022-07-26T23:24:58.576" v="12"/>
          <ac:spMkLst>
            <pc:docMk/>
            <pc:sldMk cId="2312412232" sldId="4300"/>
            <ac:spMk id="16" creationId="{9C303814-C1BF-46A8-91EF-35DA64B87BD8}"/>
          </ac:spMkLst>
        </pc:spChg>
        <pc:spChg chg="mod">
          <ac:chgData name="Myung Ho Kim" userId="9694cfd42c244b92" providerId="LiveId" clId="{45A2DB98-E3EC-47F4-AF54-C4E9D43D3574}" dt="2022-07-26T23:24:58.576" v="12"/>
          <ac:spMkLst>
            <pc:docMk/>
            <pc:sldMk cId="2312412232" sldId="4300"/>
            <ac:spMk id="17" creationId="{98405A89-C69E-4D8C-B371-5EAA890359DC}"/>
          </ac:spMkLst>
        </pc:spChg>
        <pc:spChg chg="mod">
          <ac:chgData name="Myung Ho Kim" userId="9694cfd42c244b92" providerId="LiveId" clId="{45A2DB98-E3EC-47F4-AF54-C4E9D43D3574}" dt="2022-07-26T23:24:58.576" v="12"/>
          <ac:spMkLst>
            <pc:docMk/>
            <pc:sldMk cId="2312412232" sldId="4300"/>
            <ac:spMk id="20" creationId="{5891A001-A3AD-4588-BE98-7B2B381A918C}"/>
          </ac:spMkLst>
        </pc:spChg>
        <pc:spChg chg="mod">
          <ac:chgData name="Myung Ho Kim" userId="9694cfd42c244b92" providerId="LiveId" clId="{45A2DB98-E3EC-47F4-AF54-C4E9D43D3574}" dt="2022-07-26T23:24:58.576" v="12"/>
          <ac:spMkLst>
            <pc:docMk/>
            <pc:sldMk cId="2312412232" sldId="4300"/>
            <ac:spMk id="21" creationId="{25208B31-B9ED-4115-993D-C0DAF5C4C1C5}"/>
          </ac:spMkLst>
        </pc:spChg>
        <pc:spChg chg="mod">
          <ac:chgData name="Myung Ho Kim" userId="9694cfd42c244b92" providerId="LiveId" clId="{45A2DB98-E3EC-47F4-AF54-C4E9D43D3574}" dt="2022-07-26T23:32:55.590" v="72"/>
          <ac:spMkLst>
            <pc:docMk/>
            <pc:sldMk cId="2312412232" sldId="4300"/>
            <ac:spMk id="23" creationId="{4D01E96E-8A3B-4F39-99AE-4D3EB38454FD}"/>
          </ac:spMkLst>
        </pc:spChg>
        <pc:spChg chg="mod">
          <ac:chgData name="Myung Ho Kim" userId="9694cfd42c244b92" providerId="LiveId" clId="{45A2DB98-E3EC-47F4-AF54-C4E9D43D3574}" dt="2022-08-02T13:34:09.083" v="2239" actId="313"/>
          <ac:spMkLst>
            <pc:docMk/>
            <pc:sldMk cId="2312412232" sldId="4300"/>
            <ac:spMk id="24" creationId="{88C3D252-FFE7-4504-AE12-562F46955EA1}"/>
          </ac:spMkLst>
        </pc:spChg>
        <pc:spChg chg="mod">
          <ac:chgData name="Myung Ho Kim" userId="9694cfd42c244b92" providerId="LiveId" clId="{45A2DB98-E3EC-47F4-AF54-C4E9D43D3574}" dt="2022-07-26T23:24:58.576" v="12"/>
          <ac:spMkLst>
            <pc:docMk/>
            <pc:sldMk cId="2312412232" sldId="4300"/>
            <ac:spMk id="29" creationId="{939490BF-60F2-45AF-9247-8F58B5074BCB}"/>
          </ac:spMkLst>
        </pc:spChg>
        <pc:spChg chg="mod">
          <ac:chgData name="Myung Ho Kim" userId="9694cfd42c244b92" providerId="LiveId" clId="{45A2DB98-E3EC-47F4-AF54-C4E9D43D3574}" dt="2022-07-26T23:24:58.576" v="12"/>
          <ac:spMkLst>
            <pc:docMk/>
            <pc:sldMk cId="2312412232" sldId="4300"/>
            <ac:spMk id="37" creationId="{D99B0C56-E6B2-49B5-8078-14C4CAE071D7}"/>
          </ac:spMkLst>
        </pc:spChg>
        <pc:spChg chg="mod">
          <ac:chgData name="Myung Ho Kim" userId="9694cfd42c244b92" providerId="LiveId" clId="{45A2DB98-E3EC-47F4-AF54-C4E9D43D3574}" dt="2022-07-26T23:24:58.576" v="12"/>
          <ac:spMkLst>
            <pc:docMk/>
            <pc:sldMk cId="2312412232" sldId="4300"/>
            <ac:spMk id="38" creationId="{35318C45-DA0B-4AA9-8354-A40385B71E47}"/>
          </ac:spMkLst>
        </pc:spChg>
        <pc:spChg chg="mod">
          <ac:chgData name="Myung Ho Kim" userId="9694cfd42c244b92" providerId="LiveId" clId="{45A2DB98-E3EC-47F4-AF54-C4E9D43D3574}" dt="2022-07-26T23:24:58.576" v="12"/>
          <ac:spMkLst>
            <pc:docMk/>
            <pc:sldMk cId="2312412232" sldId="4300"/>
            <ac:spMk id="39" creationId="{A9AF322E-5637-4775-A7B7-ECE857FDD973}"/>
          </ac:spMkLst>
        </pc:spChg>
        <pc:spChg chg="mod">
          <ac:chgData name="Myung Ho Kim" userId="9694cfd42c244b92" providerId="LiveId" clId="{45A2DB98-E3EC-47F4-AF54-C4E9D43D3574}" dt="2022-07-26T23:24:58.576" v="12"/>
          <ac:spMkLst>
            <pc:docMk/>
            <pc:sldMk cId="2312412232" sldId="4300"/>
            <ac:spMk id="40" creationId="{33FFADCA-7F86-4445-A98D-71BD07344B22}"/>
          </ac:spMkLst>
        </pc:spChg>
        <pc:picChg chg="mod">
          <ac:chgData name="Myung Ho Kim" userId="9694cfd42c244b92" providerId="LiveId" clId="{45A2DB98-E3EC-47F4-AF54-C4E9D43D3574}" dt="2022-07-26T23:24:58.576" v="12"/>
          <ac:picMkLst>
            <pc:docMk/>
            <pc:sldMk cId="2312412232" sldId="4300"/>
            <ac:picMk id="12" creationId="{8009F6F1-8B0B-477A-8792-E8E26F174EC5}"/>
          </ac:picMkLst>
        </pc:picChg>
        <pc:picChg chg="mod">
          <ac:chgData name="Myung Ho Kim" userId="9694cfd42c244b92" providerId="LiveId" clId="{45A2DB98-E3EC-47F4-AF54-C4E9D43D3574}" dt="2022-07-26T23:24:58.576" v="12"/>
          <ac:picMkLst>
            <pc:docMk/>
            <pc:sldMk cId="2312412232" sldId="4300"/>
            <ac:picMk id="13" creationId="{740F3A3F-B32F-4BA4-9189-F42A85E4F778}"/>
          </ac:picMkLst>
        </pc:picChg>
        <pc:picChg chg="mod">
          <ac:chgData name="Myung Ho Kim" userId="9694cfd42c244b92" providerId="LiveId" clId="{45A2DB98-E3EC-47F4-AF54-C4E9D43D3574}" dt="2022-07-26T23:24:58.576" v="12"/>
          <ac:picMkLst>
            <pc:docMk/>
            <pc:sldMk cId="2312412232" sldId="4300"/>
            <ac:picMk id="18" creationId="{386A8DA2-FD99-44EE-AC86-345D7A272B56}"/>
          </ac:picMkLst>
        </pc:picChg>
        <pc:picChg chg="mod">
          <ac:chgData name="Myung Ho Kim" userId="9694cfd42c244b92" providerId="LiveId" clId="{45A2DB98-E3EC-47F4-AF54-C4E9D43D3574}" dt="2022-07-26T23:24:58.576" v="12"/>
          <ac:picMkLst>
            <pc:docMk/>
            <pc:sldMk cId="2312412232" sldId="4300"/>
            <ac:picMk id="27" creationId="{9B2F7681-9ADA-42C5-910B-446AFD3E7DFE}"/>
          </ac:picMkLst>
        </pc:picChg>
        <pc:cxnChg chg="mod">
          <ac:chgData name="Myung Ho Kim" userId="9694cfd42c244b92" providerId="LiveId" clId="{45A2DB98-E3EC-47F4-AF54-C4E9D43D3574}" dt="2022-07-26T23:24:58.576" v="12"/>
          <ac:cxnSpMkLst>
            <pc:docMk/>
            <pc:sldMk cId="2312412232" sldId="4300"/>
            <ac:cxnSpMk id="11" creationId="{0547D6C4-7CC8-4F0F-9DA5-7D8775A63333}"/>
          </ac:cxnSpMkLst>
        </pc:cxnChg>
        <pc:cxnChg chg="mod">
          <ac:chgData name="Myung Ho Kim" userId="9694cfd42c244b92" providerId="LiveId" clId="{45A2DB98-E3EC-47F4-AF54-C4E9D43D3574}" dt="2022-07-26T23:24:58.576" v="12"/>
          <ac:cxnSpMkLst>
            <pc:docMk/>
            <pc:sldMk cId="2312412232" sldId="4300"/>
            <ac:cxnSpMk id="14" creationId="{63A598EB-7ADB-4B76-9AE7-E42D0301B63F}"/>
          </ac:cxnSpMkLst>
        </pc:cxnChg>
        <pc:cxnChg chg="mod">
          <ac:chgData name="Myung Ho Kim" userId="9694cfd42c244b92" providerId="LiveId" clId="{45A2DB98-E3EC-47F4-AF54-C4E9D43D3574}" dt="2022-07-26T23:24:58.576" v="12"/>
          <ac:cxnSpMkLst>
            <pc:docMk/>
            <pc:sldMk cId="2312412232" sldId="4300"/>
            <ac:cxnSpMk id="15" creationId="{577227E7-4308-4137-B00D-311C6B4B13D9}"/>
          </ac:cxnSpMkLst>
        </pc:cxnChg>
        <pc:cxnChg chg="mod">
          <ac:chgData name="Myung Ho Kim" userId="9694cfd42c244b92" providerId="LiveId" clId="{45A2DB98-E3EC-47F4-AF54-C4E9D43D3574}" dt="2022-07-26T23:24:58.576" v="12"/>
          <ac:cxnSpMkLst>
            <pc:docMk/>
            <pc:sldMk cId="2312412232" sldId="4300"/>
            <ac:cxnSpMk id="19" creationId="{5118E96A-F780-4738-837D-FCCE2835E302}"/>
          </ac:cxnSpMkLst>
        </pc:cxnChg>
        <pc:cxnChg chg="mod">
          <ac:chgData name="Myung Ho Kim" userId="9694cfd42c244b92" providerId="LiveId" clId="{45A2DB98-E3EC-47F4-AF54-C4E9D43D3574}" dt="2022-07-26T23:24:58.576" v="12"/>
          <ac:cxnSpMkLst>
            <pc:docMk/>
            <pc:sldMk cId="2312412232" sldId="4300"/>
            <ac:cxnSpMk id="22" creationId="{A52FD725-D1FB-4D85-BB07-505BF4001385}"/>
          </ac:cxnSpMkLst>
        </pc:cxnChg>
      </pc:sldChg>
      <pc:sldChg chg="add setBg">
        <pc:chgData name="Myung Ho Kim" userId="9694cfd42c244b92" providerId="LiveId" clId="{45A2DB98-E3EC-47F4-AF54-C4E9D43D3574}" dt="2022-08-02T13:52:42.341" v="2469"/>
        <pc:sldMkLst>
          <pc:docMk/>
          <pc:sldMk cId="2705312270" sldId="4300"/>
        </pc:sldMkLst>
      </pc:sldChg>
      <pc:sldChg chg="modSp del modNotes">
        <pc:chgData name="Myung Ho Kim" userId="9694cfd42c244b92" providerId="LiveId" clId="{45A2DB98-E3EC-47F4-AF54-C4E9D43D3574}" dt="2022-08-02T13:50:29.134" v="2464" actId="47"/>
        <pc:sldMkLst>
          <pc:docMk/>
          <pc:sldMk cId="3234355582" sldId="4301"/>
        </pc:sldMkLst>
        <pc:spChg chg="mod">
          <ac:chgData name="Myung Ho Kim" userId="9694cfd42c244b92" providerId="LiveId" clId="{45A2DB98-E3EC-47F4-AF54-C4E9D43D3574}" dt="2022-07-26T23:32:55.590" v="72"/>
          <ac:spMkLst>
            <pc:docMk/>
            <pc:sldMk cId="3234355582" sldId="4301"/>
            <ac:spMk id="2" creationId="{E262663D-45B3-4649-8561-CAC89595894A}"/>
          </ac:spMkLst>
        </pc:spChg>
        <pc:spChg chg="mod">
          <ac:chgData name="Myung Ho Kim" userId="9694cfd42c244b92" providerId="LiveId" clId="{45A2DB98-E3EC-47F4-AF54-C4E9D43D3574}" dt="2022-07-26T23:24:58.576" v="12"/>
          <ac:spMkLst>
            <pc:docMk/>
            <pc:sldMk cId="3234355582" sldId="4301"/>
            <ac:spMk id="9" creationId="{B820C7C4-339B-4EF8-A4AE-6ED5CFAD6012}"/>
          </ac:spMkLst>
        </pc:spChg>
        <pc:spChg chg="mod">
          <ac:chgData name="Myung Ho Kim" userId="9694cfd42c244b92" providerId="LiveId" clId="{45A2DB98-E3EC-47F4-AF54-C4E9D43D3574}" dt="2022-07-26T23:24:58.576" v="12"/>
          <ac:spMkLst>
            <pc:docMk/>
            <pc:sldMk cId="3234355582" sldId="4301"/>
            <ac:spMk id="22" creationId="{8574059B-863D-4C27-A0E4-6D5ECE04D750}"/>
          </ac:spMkLst>
        </pc:spChg>
        <pc:spChg chg="mod">
          <ac:chgData name="Myung Ho Kim" userId="9694cfd42c244b92" providerId="LiveId" clId="{45A2DB98-E3EC-47F4-AF54-C4E9D43D3574}" dt="2022-07-26T23:24:58.576" v="12"/>
          <ac:spMkLst>
            <pc:docMk/>
            <pc:sldMk cId="3234355582" sldId="4301"/>
            <ac:spMk id="23" creationId="{FDDF2156-08D8-4506-980D-4D7A4D737E1D}"/>
          </ac:spMkLst>
        </pc:spChg>
        <pc:spChg chg="mod">
          <ac:chgData name="Myung Ho Kim" userId="9694cfd42c244b92" providerId="LiveId" clId="{45A2DB98-E3EC-47F4-AF54-C4E9D43D3574}" dt="2022-07-26T23:24:58.576" v="12"/>
          <ac:spMkLst>
            <pc:docMk/>
            <pc:sldMk cId="3234355582" sldId="4301"/>
            <ac:spMk id="24" creationId="{0096F6E5-357D-426F-BA55-436C7A1BBD65}"/>
          </ac:spMkLst>
        </pc:spChg>
        <pc:spChg chg="mod">
          <ac:chgData name="Myung Ho Kim" userId="9694cfd42c244b92" providerId="LiveId" clId="{45A2DB98-E3EC-47F4-AF54-C4E9D43D3574}" dt="2022-07-26T23:24:58.576" v="12"/>
          <ac:spMkLst>
            <pc:docMk/>
            <pc:sldMk cId="3234355582" sldId="4301"/>
            <ac:spMk id="25" creationId="{78B96920-5D2D-4C3C-9375-B9B6C6E6B729}"/>
          </ac:spMkLst>
        </pc:spChg>
        <pc:spChg chg="mod">
          <ac:chgData name="Myung Ho Kim" userId="9694cfd42c244b92" providerId="LiveId" clId="{45A2DB98-E3EC-47F4-AF54-C4E9D43D3574}" dt="2022-07-26T23:24:58.576" v="12"/>
          <ac:spMkLst>
            <pc:docMk/>
            <pc:sldMk cId="3234355582" sldId="4301"/>
            <ac:spMk id="27" creationId="{7C6D8F51-1C38-4918-8B5A-976698498415}"/>
          </ac:spMkLst>
        </pc:spChg>
        <pc:picChg chg="mod">
          <ac:chgData name="Myung Ho Kim" userId="9694cfd42c244b92" providerId="LiveId" clId="{45A2DB98-E3EC-47F4-AF54-C4E9D43D3574}" dt="2022-07-26T23:24:58.576" v="12"/>
          <ac:picMkLst>
            <pc:docMk/>
            <pc:sldMk cId="3234355582" sldId="4301"/>
            <ac:picMk id="26" creationId="{2A098272-4196-4C97-9D1B-8F52702758DC}"/>
          </ac:picMkLst>
        </pc:picChg>
      </pc:sldChg>
      <pc:sldChg chg="add">
        <pc:chgData name="Myung Ho Kim" userId="9694cfd42c244b92" providerId="LiveId" clId="{45A2DB98-E3EC-47F4-AF54-C4E9D43D3574}" dt="2022-08-02T13:52:42.341" v="2469"/>
        <pc:sldMkLst>
          <pc:docMk/>
          <pc:sldMk cId="489978833" sldId="4302"/>
        </pc:sldMkLst>
      </pc:sldChg>
      <pc:sldChg chg="modSp del modNotes">
        <pc:chgData name="Myung Ho Kim" userId="9694cfd42c244b92" providerId="LiveId" clId="{45A2DB98-E3EC-47F4-AF54-C4E9D43D3574}" dt="2022-08-02T13:52:29.448" v="2468" actId="2696"/>
        <pc:sldMkLst>
          <pc:docMk/>
          <pc:sldMk cId="3585042184" sldId="4302"/>
        </pc:sldMkLst>
        <pc:spChg chg="mod">
          <ac:chgData name="Myung Ho Kim" userId="9694cfd42c244b92" providerId="LiveId" clId="{45A2DB98-E3EC-47F4-AF54-C4E9D43D3574}" dt="2022-07-26T23:24:58.576" v="12"/>
          <ac:spMkLst>
            <pc:docMk/>
            <pc:sldMk cId="3585042184" sldId="4302"/>
            <ac:spMk id="22" creationId="{8574059B-863D-4C27-A0E4-6D5ECE04D750}"/>
          </ac:spMkLst>
        </pc:spChg>
        <pc:spChg chg="mod">
          <ac:chgData name="Myung Ho Kim" userId="9694cfd42c244b92" providerId="LiveId" clId="{45A2DB98-E3EC-47F4-AF54-C4E9D43D3574}" dt="2022-07-26T23:24:58.576" v="12"/>
          <ac:spMkLst>
            <pc:docMk/>
            <pc:sldMk cId="3585042184" sldId="4302"/>
            <ac:spMk id="23" creationId="{FDDF2156-08D8-4506-980D-4D7A4D737E1D}"/>
          </ac:spMkLst>
        </pc:spChg>
        <pc:spChg chg="mod">
          <ac:chgData name="Myung Ho Kim" userId="9694cfd42c244b92" providerId="LiveId" clId="{45A2DB98-E3EC-47F4-AF54-C4E9D43D3574}" dt="2022-07-26T23:24:58.576" v="12"/>
          <ac:spMkLst>
            <pc:docMk/>
            <pc:sldMk cId="3585042184" sldId="4302"/>
            <ac:spMk id="24" creationId="{0096F6E5-357D-426F-BA55-436C7A1BBD65}"/>
          </ac:spMkLst>
        </pc:spChg>
        <pc:spChg chg="mod">
          <ac:chgData name="Myung Ho Kim" userId="9694cfd42c244b92" providerId="LiveId" clId="{45A2DB98-E3EC-47F4-AF54-C4E9D43D3574}" dt="2022-07-26T23:24:58.576" v="12"/>
          <ac:spMkLst>
            <pc:docMk/>
            <pc:sldMk cId="3585042184" sldId="4302"/>
            <ac:spMk id="25" creationId="{78B96920-5D2D-4C3C-9375-B9B6C6E6B729}"/>
          </ac:spMkLst>
        </pc:spChg>
        <pc:graphicFrameChg chg="mod">
          <ac:chgData name="Myung Ho Kim" userId="9694cfd42c244b92" providerId="LiveId" clId="{45A2DB98-E3EC-47F4-AF54-C4E9D43D3574}" dt="2022-08-02T13:34:40.619" v="2253"/>
          <ac:graphicFrameMkLst>
            <pc:docMk/>
            <pc:sldMk cId="3585042184" sldId="4302"/>
            <ac:graphicFrameMk id="14" creationId="{19942FD4-6451-43A2-8675-BD564E72EF1D}"/>
          </ac:graphicFrameMkLst>
        </pc:graphicFrameChg>
        <pc:picChg chg="mod">
          <ac:chgData name="Myung Ho Kim" userId="9694cfd42c244b92" providerId="LiveId" clId="{45A2DB98-E3EC-47F4-AF54-C4E9D43D3574}" dt="2022-07-26T23:24:58.576" v="12"/>
          <ac:picMkLst>
            <pc:docMk/>
            <pc:sldMk cId="3585042184" sldId="4302"/>
            <ac:picMk id="26" creationId="{2A098272-4196-4C97-9D1B-8F52702758DC}"/>
          </ac:picMkLst>
        </pc:picChg>
      </pc:sldChg>
      <pc:sldChg chg="modSp modNotes">
        <pc:chgData name="Myung Ho Kim" userId="9694cfd42c244b92" providerId="LiveId" clId="{45A2DB98-E3EC-47F4-AF54-C4E9D43D3574}" dt="2022-07-26T23:24:58.576" v="12"/>
        <pc:sldMkLst>
          <pc:docMk/>
          <pc:sldMk cId="4141029401" sldId="4303"/>
        </pc:sldMkLst>
        <pc:spChg chg="mod">
          <ac:chgData name="Myung Ho Kim" userId="9694cfd42c244b92" providerId="LiveId" clId="{45A2DB98-E3EC-47F4-AF54-C4E9D43D3574}" dt="2022-07-26T23:24:58.576" v="12"/>
          <ac:spMkLst>
            <pc:docMk/>
            <pc:sldMk cId="4141029401" sldId="4303"/>
            <ac:spMk id="2" creationId="{E262663D-45B3-4649-8561-CAC89595894A}"/>
          </ac:spMkLst>
        </pc:spChg>
        <pc:spChg chg="mod">
          <ac:chgData name="Myung Ho Kim" userId="9694cfd42c244b92" providerId="LiveId" clId="{45A2DB98-E3EC-47F4-AF54-C4E9D43D3574}" dt="2022-07-26T23:24:58.576" v="12"/>
          <ac:spMkLst>
            <pc:docMk/>
            <pc:sldMk cId="4141029401" sldId="4303"/>
            <ac:spMk id="22" creationId="{8574059B-863D-4C27-A0E4-6D5ECE04D750}"/>
          </ac:spMkLst>
        </pc:spChg>
        <pc:spChg chg="mod">
          <ac:chgData name="Myung Ho Kim" userId="9694cfd42c244b92" providerId="LiveId" clId="{45A2DB98-E3EC-47F4-AF54-C4E9D43D3574}" dt="2022-07-26T23:24:58.576" v="12"/>
          <ac:spMkLst>
            <pc:docMk/>
            <pc:sldMk cId="4141029401" sldId="4303"/>
            <ac:spMk id="23" creationId="{FDDF2156-08D8-4506-980D-4D7A4D737E1D}"/>
          </ac:spMkLst>
        </pc:spChg>
        <pc:spChg chg="mod">
          <ac:chgData name="Myung Ho Kim" userId="9694cfd42c244b92" providerId="LiveId" clId="{45A2DB98-E3EC-47F4-AF54-C4E9D43D3574}" dt="2022-07-26T23:24:58.576" v="12"/>
          <ac:spMkLst>
            <pc:docMk/>
            <pc:sldMk cId="4141029401" sldId="4303"/>
            <ac:spMk id="24" creationId="{0096F6E5-357D-426F-BA55-436C7A1BBD65}"/>
          </ac:spMkLst>
        </pc:spChg>
        <pc:spChg chg="mod">
          <ac:chgData name="Myung Ho Kim" userId="9694cfd42c244b92" providerId="LiveId" clId="{45A2DB98-E3EC-47F4-AF54-C4E9D43D3574}" dt="2022-07-26T23:24:58.576" v="12"/>
          <ac:spMkLst>
            <pc:docMk/>
            <pc:sldMk cId="4141029401" sldId="4303"/>
            <ac:spMk id="25" creationId="{78B96920-5D2D-4C3C-9375-B9B6C6E6B729}"/>
          </ac:spMkLst>
        </pc:spChg>
        <pc:picChg chg="mod">
          <ac:chgData name="Myung Ho Kim" userId="9694cfd42c244b92" providerId="LiveId" clId="{45A2DB98-E3EC-47F4-AF54-C4E9D43D3574}" dt="2022-07-26T23:24:58.576" v="12"/>
          <ac:picMkLst>
            <pc:docMk/>
            <pc:sldMk cId="4141029401" sldId="4303"/>
            <ac:picMk id="12" creationId="{69F2CADA-07B7-415D-B8DB-BECDF2D0737E}"/>
          </ac:picMkLst>
        </pc:picChg>
        <pc:picChg chg="mod">
          <ac:chgData name="Myung Ho Kim" userId="9694cfd42c244b92" providerId="LiveId" clId="{45A2DB98-E3EC-47F4-AF54-C4E9D43D3574}" dt="2022-07-26T23:24:58.576" v="12"/>
          <ac:picMkLst>
            <pc:docMk/>
            <pc:sldMk cId="4141029401" sldId="4303"/>
            <ac:picMk id="26" creationId="{2A098272-4196-4C97-9D1B-8F52702758DC}"/>
          </ac:picMkLst>
        </pc:picChg>
      </pc:sldChg>
      <pc:sldChg chg="modSp mod modNotes">
        <pc:chgData name="Myung Ho Kim" userId="9694cfd42c244b92" providerId="LiveId" clId="{45A2DB98-E3EC-47F4-AF54-C4E9D43D3574}" dt="2022-08-02T13:46:22.912" v="2463" actId="255"/>
        <pc:sldMkLst>
          <pc:docMk/>
          <pc:sldMk cId="2103721555" sldId="4304"/>
        </pc:sldMkLst>
        <pc:spChg chg="mod">
          <ac:chgData name="Myung Ho Kim" userId="9694cfd42c244b92" providerId="LiveId" clId="{45A2DB98-E3EC-47F4-AF54-C4E9D43D3574}" dt="2022-07-26T23:24:58.576" v="12"/>
          <ac:spMkLst>
            <pc:docMk/>
            <pc:sldMk cId="2103721555" sldId="4304"/>
            <ac:spMk id="2" creationId="{E262663D-45B3-4649-8561-CAC89595894A}"/>
          </ac:spMkLst>
        </pc:spChg>
        <pc:spChg chg="mod">
          <ac:chgData name="Myung Ho Kim" userId="9694cfd42c244b92" providerId="LiveId" clId="{45A2DB98-E3EC-47F4-AF54-C4E9D43D3574}" dt="2022-08-02T13:46:22.912" v="2463" actId="255"/>
          <ac:spMkLst>
            <pc:docMk/>
            <pc:sldMk cId="2103721555" sldId="4304"/>
            <ac:spMk id="9" creationId="{B820C7C4-339B-4EF8-A4AE-6ED5CFAD6012}"/>
          </ac:spMkLst>
        </pc:spChg>
        <pc:spChg chg="mod">
          <ac:chgData name="Myung Ho Kim" userId="9694cfd42c244b92" providerId="LiveId" clId="{45A2DB98-E3EC-47F4-AF54-C4E9D43D3574}" dt="2022-07-26T23:24:58.576" v="12"/>
          <ac:spMkLst>
            <pc:docMk/>
            <pc:sldMk cId="2103721555" sldId="4304"/>
            <ac:spMk id="22" creationId="{8574059B-863D-4C27-A0E4-6D5ECE04D750}"/>
          </ac:spMkLst>
        </pc:spChg>
        <pc:spChg chg="mod">
          <ac:chgData name="Myung Ho Kim" userId="9694cfd42c244b92" providerId="LiveId" clId="{45A2DB98-E3EC-47F4-AF54-C4E9D43D3574}" dt="2022-07-26T23:24:58.576" v="12"/>
          <ac:spMkLst>
            <pc:docMk/>
            <pc:sldMk cId="2103721555" sldId="4304"/>
            <ac:spMk id="23" creationId="{FDDF2156-08D8-4506-980D-4D7A4D737E1D}"/>
          </ac:spMkLst>
        </pc:spChg>
        <pc:spChg chg="mod">
          <ac:chgData name="Myung Ho Kim" userId="9694cfd42c244b92" providerId="LiveId" clId="{45A2DB98-E3EC-47F4-AF54-C4E9D43D3574}" dt="2022-07-26T23:24:58.576" v="12"/>
          <ac:spMkLst>
            <pc:docMk/>
            <pc:sldMk cId="2103721555" sldId="4304"/>
            <ac:spMk id="24" creationId="{0096F6E5-357D-426F-BA55-436C7A1BBD65}"/>
          </ac:spMkLst>
        </pc:spChg>
        <pc:spChg chg="mod">
          <ac:chgData name="Myung Ho Kim" userId="9694cfd42c244b92" providerId="LiveId" clId="{45A2DB98-E3EC-47F4-AF54-C4E9D43D3574}" dt="2022-07-26T23:24:58.576" v="12"/>
          <ac:spMkLst>
            <pc:docMk/>
            <pc:sldMk cId="2103721555" sldId="4304"/>
            <ac:spMk id="25" creationId="{78B96920-5D2D-4C3C-9375-B9B6C6E6B729}"/>
          </ac:spMkLst>
        </pc:spChg>
        <pc:spChg chg="mod">
          <ac:chgData name="Myung Ho Kim" userId="9694cfd42c244b92" providerId="LiveId" clId="{45A2DB98-E3EC-47F4-AF54-C4E9D43D3574}" dt="2022-08-02T13:35:03.717" v="2254" actId="21"/>
          <ac:spMkLst>
            <pc:docMk/>
            <pc:sldMk cId="2103721555" sldId="4304"/>
            <ac:spMk id="27" creationId="{7C6D8F51-1C38-4918-8B5A-976698498415}"/>
          </ac:spMkLst>
        </pc:spChg>
        <pc:picChg chg="mod">
          <ac:chgData name="Myung Ho Kim" userId="9694cfd42c244b92" providerId="LiveId" clId="{45A2DB98-E3EC-47F4-AF54-C4E9D43D3574}" dt="2022-07-26T23:24:58.576" v="12"/>
          <ac:picMkLst>
            <pc:docMk/>
            <pc:sldMk cId="2103721555" sldId="4304"/>
            <ac:picMk id="26" creationId="{2A098272-4196-4C97-9D1B-8F52702758DC}"/>
          </ac:picMkLst>
        </pc:picChg>
      </pc:sldChg>
      <pc:sldChg chg="delSp modSp mod modNotes modNotesTx">
        <pc:chgData name="Myung Ho Kim" userId="9694cfd42c244b92" providerId="LiveId" clId="{45A2DB98-E3EC-47F4-AF54-C4E9D43D3574}" dt="2022-08-02T13:45:53.527" v="2436" actId="255"/>
        <pc:sldMkLst>
          <pc:docMk/>
          <pc:sldMk cId="760888049" sldId="4305"/>
        </pc:sldMkLst>
        <pc:spChg chg="mod">
          <ac:chgData name="Myung Ho Kim" userId="9694cfd42c244b92" providerId="LiveId" clId="{45A2DB98-E3EC-47F4-AF54-C4E9D43D3574}" dt="2022-07-26T23:24:58.576" v="12"/>
          <ac:spMkLst>
            <pc:docMk/>
            <pc:sldMk cId="760888049" sldId="4305"/>
            <ac:spMk id="2" creationId="{E262663D-45B3-4649-8561-CAC89595894A}"/>
          </ac:spMkLst>
        </pc:spChg>
        <pc:spChg chg="mod">
          <ac:chgData name="Myung Ho Kim" userId="9694cfd42c244b92" providerId="LiveId" clId="{45A2DB98-E3EC-47F4-AF54-C4E9D43D3574}" dt="2022-08-02T13:45:53.527" v="2436" actId="255"/>
          <ac:spMkLst>
            <pc:docMk/>
            <pc:sldMk cId="760888049" sldId="4305"/>
            <ac:spMk id="9" creationId="{B820C7C4-339B-4EF8-A4AE-6ED5CFAD6012}"/>
          </ac:spMkLst>
        </pc:spChg>
        <pc:spChg chg="mod">
          <ac:chgData name="Myung Ho Kim" userId="9694cfd42c244b92" providerId="LiveId" clId="{45A2DB98-E3EC-47F4-AF54-C4E9D43D3574}" dt="2022-07-26T23:24:58.576" v="12"/>
          <ac:spMkLst>
            <pc:docMk/>
            <pc:sldMk cId="760888049" sldId="4305"/>
            <ac:spMk id="22" creationId="{8574059B-863D-4C27-A0E4-6D5ECE04D750}"/>
          </ac:spMkLst>
        </pc:spChg>
        <pc:spChg chg="mod">
          <ac:chgData name="Myung Ho Kim" userId="9694cfd42c244b92" providerId="LiveId" clId="{45A2DB98-E3EC-47F4-AF54-C4E9D43D3574}" dt="2022-07-26T23:24:58.576" v="12"/>
          <ac:spMkLst>
            <pc:docMk/>
            <pc:sldMk cId="760888049" sldId="4305"/>
            <ac:spMk id="23" creationId="{FDDF2156-08D8-4506-980D-4D7A4D737E1D}"/>
          </ac:spMkLst>
        </pc:spChg>
        <pc:spChg chg="mod">
          <ac:chgData name="Myung Ho Kim" userId="9694cfd42c244b92" providerId="LiveId" clId="{45A2DB98-E3EC-47F4-AF54-C4E9D43D3574}" dt="2022-07-26T23:24:58.576" v="12"/>
          <ac:spMkLst>
            <pc:docMk/>
            <pc:sldMk cId="760888049" sldId="4305"/>
            <ac:spMk id="24" creationId="{0096F6E5-357D-426F-BA55-436C7A1BBD65}"/>
          </ac:spMkLst>
        </pc:spChg>
        <pc:spChg chg="mod">
          <ac:chgData name="Myung Ho Kim" userId="9694cfd42c244b92" providerId="LiveId" clId="{45A2DB98-E3EC-47F4-AF54-C4E9D43D3574}" dt="2022-07-26T23:24:58.576" v="12"/>
          <ac:spMkLst>
            <pc:docMk/>
            <pc:sldMk cId="760888049" sldId="4305"/>
            <ac:spMk id="25" creationId="{78B96920-5D2D-4C3C-9375-B9B6C6E6B729}"/>
          </ac:spMkLst>
        </pc:spChg>
        <pc:spChg chg="del mod">
          <ac:chgData name="Myung Ho Kim" userId="9694cfd42c244b92" providerId="LiveId" clId="{45A2DB98-E3EC-47F4-AF54-C4E9D43D3574}" dt="2022-08-02T13:35:34.616" v="2274" actId="478"/>
          <ac:spMkLst>
            <pc:docMk/>
            <pc:sldMk cId="760888049" sldId="4305"/>
            <ac:spMk id="27" creationId="{7C6D8F51-1C38-4918-8B5A-976698498415}"/>
          </ac:spMkLst>
        </pc:spChg>
        <pc:picChg chg="mod">
          <ac:chgData name="Myung Ho Kim" userId="9694cfd42c244b92" providerId="LiveId" clId="{45A2DB98-E3EC-47F4-AF54-C4E9D43D3574}" dt="2022-07-26T23:24:58.576" v="12"/>
          <ac:picMkLst>
            <pc:docMk/>
            <pc:sldMk cId="760888049" sldId="4305"/>
            <ac:picMk id="26" creationId="{2A098272-4196-4C97-9D1B-8F52702758DC}"/>
          </ac:picMkLst>
        </pc:picChg>
      </pc:sldChg>
      <pc:sldChg chg="modSp modNotes">
        <pc:chgData name="Myung Ho Kim" userId="9694cfd42c244b92" providerId="LiveId" clId="{45A2DB98-E3EC-47F4-AF54-C4E9D43D3574}" dt="2022-07-26T23:24:58.576" v="12"/>
        <pc:sldMkLst>
          <pc:docMk/>
          <pc:sldMk cId="710783581" sldId="4306"/>
        </pc:sldMkLst>
        <pc:spChg chg="mod">
          <ac:chgData name="Myung Ho Kim" userId="9694cfd42c244b92" providerId="LiveId" clId="{45A2DB98-E3EC-47F4-AF54-C4E9D43D3574}" dt="2022-07-26T23:24:58.576" v="12"/>
          <ac:spMkLst>
            <pc:docMk/>
            <pc:sldMk cId="710783581" sldId="4306"/>
            <ac:spMk id="2" creationId="{E262663D-45B3-4649-8561-CAC89595894A}"/>
          </ac:spMkLst>
        </pc:spChg>
        <pc:spChg chg="mod">
          <ac:chgData name="Myung Ho Kim" userId="9694cfd42c244b92" providerId="LiveId" clId="{45A2DB98-E3EC-47F4-AF54-C4E9D43D3574}" dt="2022-07-26T23:24:58.576" v="12"/>
          <ac:spMkLst>
            <pc:docMk/>
            <pc:sldMk cId="710783581" sldId="4306"/>
            <ac:spMk id="22" creationId="{8574059B-863D-4C27-A0E4-6D5ECE04D750}"/>
          </ac:spMkLst>
        </pc:spChg>
        <pc:spChg chg="mod">
          <ac:chgData name="Myung Ho Kim" userId="9694cfd42c244b92" providerId="LiveId" clId="{45A2DB98-E3EC-47F4-AF54-C4E9D43D3574}" dt="2022-07-26T23:24:58.576" v="12"/>
          <ac:spMkLst>
            <pc:docMk/>
            <pc:sldMk cId="710783581" sldId="4306"/>
            <ac:spMk id="23" creationId="{FDDF2156-08D8-4506-980D-4D7A4D737E1D}"/>
          </ac:spMkLst>
        </pc:spChg>
        <pc:spChg chg="mod">
          <ac:chgData name="Myung Ho Kim" userId="9694cfd42c244b92" providerId="LiveId" clId="{45A2DB98-E3EC-47F4-AF54-C4E9D43D3574}" dt="2022-07-26T23:24:58.576" v="12"/>
          <ac:spMkLst>
            <pc:docMk/>
            <pc:sldMk cId="710783581" sldId="4306"/>
            <ac:spMk id="24" creationId="{0096F6E5-357D-426F-BA55-436C7A1BBD65}"/>
          </ac:spMkLst>
        </pc:spChg>
        <pc:spChg chg="mod">
          <ac:chgData name="Myung Ho Kim" userId="9694cfd42c244b92" providerId="LiveId" clId="{45A2DB98-E3EC-47F4-AF54-C4E9D43D3574}" dt="2022-07-26T23:24:58.576" v="12"/>
          <ac:spMkLst>
            <pc:docMk/>
            <pc:sldMk cId="710783581" sldId="4306"/>
            <ac:spMk id="25" creationId="{78B96920-5D2D-4C3C-9375-B9B6C6E6B729}"/>
          </ac:spMkLst>
        </pc:spChg>
        <pc:picChg chg="mod">
          <ac:chgData name="Myung Ho Kim" userId="9694cfd42c244b92" providerId="LiveId" clId="{45A2DB98-E3EC-47F4-AF54-C4E9D43D3574}" dt="2022-07-26T23:24:58.576" v="12"/>
          <ac:picMkLst>
            <pc:docMk/>
            <pc:sldMk cId="710783581" sldId="4306"/>
            <ac:picMk id="9" creationId="{58F79A41-BAD2-49A6-A4FD-31EDF6596B96}"/>
          </ac:picMkLst>
        </pc:picChg>
        <pc:picChg chg="mod">
          <ac:chgData name="Myung Ho Kim" userId="9694cfd42c244b92" providerId="LiveId" clId="{45A2DB98-E3EC-47F4-AF54-C4E9D43D3574}" dt="2022-07-26T23:24:58.576" v="12"/>
          <ac:picMkLst>
            <pc:docMk/>
            <pc:sldMk cId="710783581" sldId="4306"/>
            <ac:picMk id="26" creationId="{2A098272-4196-4C97-9D1B-8F52702758DC}"/>
          </ac:picMkLst>
        </pc:picChg>
      </pc:sldChg>
      <pc:sldChg chg="modSp mod modNotes">
        <pc:chgData name="Myung Ho Kim" userId="9694cfd42c244b92" providerId="LiveId" clId="{45A2DB98-E3EC-47F4-AF54-C4E9D43D3574}" dt="2022-08-02T13:45:12.045" v="2388" actId="1076"/>
        <pc:sldMkLst>
          <pc:docMk/>
          <pc:sldMk cId="4182886015" sldId="4307"/>
        </pc:sldMkLst>
        <pc:spChg chg="mod">
          <ac:chgData name="Myung Ho Kim" userId="9694cfd42c244b92" providerId="LiveId" clId="{45A2DB98-E3EC-47F4-AF54-C4E9D43D3574}" dt="2022-07-26T23:24:58.576" v="12"/>
          <ac:spMkLst>
            <pc:docMk/>
            <pc:sldMk cId="4182886015" sldId="4307"/>
            <ac:spMk id="2" creationId="{E262663D-45B3-4649-8561-CAC89595894A}"/>
          </ac:spMkLst>
        </pc:spChg>
        <pc:spChg chg="mod">
          <ac:chgData name="Myung Ho Kim" userId="9694cfd42c244b92" providerId="LiveId" clId="{45A2DB98-E3EC-47F4-AF54-C4E9D43D3574}" dt="2022-08-02T13:45:12.045" v="2388" actId="1076"/>
          <ac:spMkLst>
            <pc:docMk/>
            <pc:sldMk cId="4182886015" sldId="4307"/>
            <ac:spMk id="10" creationId="{0766DD07-07D5-4D54-B47E-2A0AE704F7F8}"/>
          </ac:spMkLst>
        </pc:spChg>
        <pc:spChg chg="mod">
          <ac:chgData name="Myung Ho Kim" userId="9694cfd42c244b92" providerId="LiveId" clId="{45A2DB98-E3EC-47F4-AF54-C4E9D43D3574}" dt="2022-08-02T13:45:12.045" v="2388" actId="1076"/>
          <ac:spMkLst>
            <pc:docMk/>
            <pc:sldMk cId="4182886015" sldId="4307"/>
            <ac:spMk id="11" creationId="{CB4A25F5-E964-4760-A29D-8EA7E221EC41}"/>
          </ac:spMkLst>
        </pc:spChg>
        <pc:spChg chg="mod">
          <ac:chgData name="Myung Ho Kim" userId="9694cfd42c244b92" providerId="LiveId" clId="{45A2DB98-E3EC-47F4-AF54-C4E9D43D3574}" dt="2022-08-02T13:45:12.045" v="2388" actId="1076"/>
          <ac:spMkLst>
            <pc:docMk/>
            <pc:sldMk cId="4182886015" sldId="4307"/>
            <ac:spMk id="12" creationId="{5201D275-B7A4-4AFF-9EE3-7AAFF2CE0309}"/>
          </ac:spMkLst>
        </pc:spChg>
        <pc:spChg chg="mod">
          <ac:chgData name="Myung Ho Kim" userId="9694cfd42c244b92" providerId="LiveId" clId="{45A2DB98-E3EC-47F4-AF54-C4E9D43D3574}" dt="2022-08-02T13:45:12.045" v="2388" actId="1076"/>
          <ac:spMkLst>
            <pc:docMk/>
            <pc:sldMk cId="4182886015" sldId="4307"/>
            <ac:spMk id="15" creationId="{1F2A11A7-785E-4DA3-A044-943134D33830}"/>
          </ac:spMkLst>
        </pc:spChg>
        <pc:spChg chg="mod">
          <ac:chgData name="Myung Ho Kim" userId="9694cfd42c244b92" providerId="LiveId" clId="{45A2DB98-E3EC-47F4-AF54-C4E9D43D3574}" dt="2022-07-26T23:24:58.576" v="12"/>
          <ac:spMkLst>
            <pc:docMk/>
            <pc:sldMk cId="4182886015" sldId="4307"/>
            <ac:spMk id="22" creationId="{8574059B-863D-4C27-A0E4-6D5ECE04D750}"/>
          </ac:spMkLst>
        </pc:spChg>
        <pc:spChg chg="mod">
          <ac:chgData name="Myung Ho Kim" userId="9694cfd42c244b92" providerId="LiveId" clId="{45A2DB98-E3EC-47F4-AF54-C4E9D43D3574}" dt="2022-07-26T23:24:58.576" v="12"/>
          <ac:spMkLst>
            <pc:docMk/>
            <pc:sldMk cId="4182886015" sldId="4307"/>
            <ac:spMk id="23" creationId="{FDDF2156-08D8-4506-980D-4D7A4D737E1D}"/>
          </ac:spMkLst>
        </pc:spChg>
        <pc:spChg chg="mod">
          <ac:chgData name="Myung Ho Kim" userId="9694cfd42c244b92" providerId="LiveId" clId="{45A2DB98-E3EC-47F4-AF54-C4E9D43D3574}" dt="2022-07-26T23:24:58.576" v="12"/>
          <ac:spMkLst>
            <pc:docMk/>
            <pc:sldMk cId="4182886015" sldId="4307"/>
            <ac:spMk id="24" creationId="{0096F6E5-357D-426F-BA55-436C7A1BBD65}"/>
          </ac:spMkLst>
        </pc:spChg>
        <pc:spChg chg="mod">
          <ac:chgData name="Myung Ho Kim" userId="9694cfd42c244b92" providerId="LiveId" clId="{45A2DB98-E3EC-47F4-AF54-C4E9D43D3574}" dt="2022-07-26T23:24:58.576" v="12"/>
          <ac:spMkLst>
            <pc:docMk/>
            <pc:sldMk cId="4182886015" sldId="4307"/>
            <ac:spMk id="25" creationId="{78B96920-5D2D-4C3C-9375-B9B6C6E6B729}"/>
          </ac:spMkLst>
        </pc:spChg>
        <pc:graphicFrameChg chg="mod">
          <ac:chgData name="Myung Ho Kim" userId="9694cfd42c244b92" providerId="LiveId" clId="{45A2DB98-E3EC-47F4-AF54-C4E9D43D3574}" dt="2022-08-02T13:45:12.045" v="2388" actId="1076"/>
          <ac:graphicFrameMkLst>
            <pc:docMk/>
            <pc:sldMk cId="4182886015" sldId="4307"/>
            <ac:graphicFrameMk id="13" creationId="{D9D16415-3E31-4881-9DF3-F5C7F4CED032}"/>
          </ac:graphicFrameMkLst>
        </pc:graphicFrameChg>
        <pc:picChg chg="mod">
          <ac:chgData name="Myung Ho Kim" userId="9694cfd42c244b92" providerId="LiveId" clId="{45A2DB98-E3EC-47F4-AF54-C4E9D43D3574}" dt="2022-08-02T13:45:12.045" v="2388" actId="1076"/>
          <ac:picMkLst>
            <pc:docMk/>
            <pc:sldMk cId="4182886015" sldId="4307"/>
            <ac:picMk id="14" creationId="{9FF6BAD5-3DED-46EC-A2C0-FADB7B32EE9C}"/>
          </ac:picMkLst>
        </pc:picChg>
        <pc:picChg chg="mod">
          <ac:chgData name="Myung Ho Kim" userId="9694cfd42c244b92" providerId="LiveId" clId="{45A2DB98-E3EC-47F4-AF54-C4E9D43D3574}" dt="2022-07-26T23:24:58.576" v="12"/>
          <ac:picMkLst>
            <pc:docMk/>
            <pc:sldMk cId="4182886015" sldId="4307"/>
            <ac:picMk id="26" creationId="{2A098272-4196-4C97-9D1B-8F52702758DC}"/>
          </ac:picMkLst>
        </pc:picChg>
      </pc:sldChg>
      <pc:sldChg chg="modSp mod modNotes">
        <pc:chgData name="Myung Ho Kim" userId="9694cfd42c244b92" providerId="LiveId" clId="{45A2DB98-E3EC-47F4-AF54-C4E9D43D3574}" dt="2022-07-29T00:10:37.382" v="792" actId="404"/>
        <pc:sldMkLst>
          <pc:docMk/>
          <pc:sldMk cId="151307890" sldId="4308"/>
        </pc:sldMkLst>
        <pc:spChg chg="mod">
          <ac:chgData name="Myung Ho Kim" userId="9694cfd42c244b92" providerId="LiveId" clId="{45A2DB98-E3EC-47F4-AF54-C4E9D43D3574}" dt="2022-07-26T23:24:58.576" v="12"/>
          <ac:spMkLst>
            <pc:docMk/>
            <pc:sldMk cId="151307890" sldId="4308"/>
            <ac:spMk id="2" creationId="{E262663D-45B3-4649-8561-CAC89595894A}"/>
          </ac:spMkLst>
        </pc:spChg>
        <pc:spChg chg="mod">
          <ac:chgData name="Myung Ho Kim" userId="9694cfd42c244b92" providerId="LiveId" clId="{45A2DB98-E3EC-47F4-AF54-C4E9D43D3574}" dt="2022-07-29T00:10:37.382" v="792" actId="404"/>
          <ac:spMkLst>
            <pc:docMk/>
            <pc:sldMk cId="151307890" sldId="4308"/>
            <ac:spMk id="17" creationId="{E680A138-6D65-4920-8DAF-82142A41C338}"/>
          </ac:spMkLst>
        </pc:spChg>
        <pc:spChg chg="mod">
          <ac:chgData name="Myung Ho Kim" userId="9694cfd42c244b92" providerId="LiveId" clId="{45A2DB98-E3EC-47F4-AF54-C4E9D43D3574}" dt="2022-07-26T23:24:58.576" v="12"/>
          <ac:spMkLst>
            <pc:docMk/>
            <pc:sldMk cId="151307890" sldId="4308"/>
            <ac:spMk id="18" creationId="{A059CC60-DCD6-4824-BADE-BE6F57E5E96E}"/>
          </ac:spMkLst>
        </pc:spChg>
        <pc:spChg chg="mod">
          <ac:chgData name="Myung Ho Kim" userId="9694cfd42c244b92" providerId="LiveId" clId="{45A2DB98-E3EC-47F4-AF54-C4E9D43D3574}" dt="2022-07-26T23:24:58.576" v="12"/>
          <ac:spMkLst>
            <pc:docMk/>
            <pc:sldMk cId="151307890" sldId="4308"/>
            <ac:spMk id="22" creationId="{8574059B-863D-4C27-A0E4-6D5ECE04D750}"/>
          </ac:spMkLst>
        </pc:spChg>
        <pc:spChg chg="mod">
          <ac:chgData name="Myung Ho Kim" userId="9694cfd42c244b92" providerId="LiveId" clId="{45A2DB98-E3EC-47F4-AF54-C4E9D43D3574}" dt="2022-07-26T23:24:58.576" v="12"/>
          <ac:spMkLst>
            <pc:docMk/>
            <pc:sldMk cId="151307890" sldId="4308"/>
            <ac:spMk id="23" creationId="{FDDF2156-08D8-4506-980D-4D7A4D737E1D}"/>
          </ac:spMkLst>
        </pc:spChg>
        <pc:spChg chg="mod">
          <ac:chgData name="Myung Ho Kim" userId="9694cfd42c244b92" providerId="LiveId" clId="{45A2DB98-E3EC-47F4-AF54-C4E9D43D3574}" dt="2022-07-26T23:24:58.576" v="12"/>
          <ac:spMkLst>
            <pc:docMk/>
            <pc:sldMk cId="151307890" sldId="4308"/>
            <ac:spMk id="24" creationId="{0096F6E5-357D-426F-BA55-436C7A1BBD65}"/>
          </ac:spMkLst>
        </pc:spChg>
        <pc:spChg chg="mod">
          <ac:chgData name="Myung Ho Kim" userId="9694cfd42c244b92" providerId="LiveId" clId="{45A2DB98-E3EC-47F4-AF54-C4E9D43D3574}" dt="2022-07-26T23:24:58.576" v="12"/>
          <ac:spMkLst>
            <pc:docMk/>
            <pc:sldMk cId="151307890" sldId="4308"/>
            <ac:spMk id="25" creationId="{78B96920-5D2D-4C3C-9375-B9B6C6E6B729}"/>
          </ac:spMkLst>
        </pc:spChg>
        <pc:picChg chg="mod">
          <ac:chgData name="Myung Ho Kim" userId="9694cfd42c244b92" providerId="LiveId" clId="{45A2DB98-E3EC-47F4-AF54-C4E9D43D3574}" dt="2022-07-26T23:24:58.576" v="12"/>
          <ac:picMkLst>
            <pc:docMk/>
            <pc:sldMk cId="151307890" sldId="4308"/>
            <ac:picMk id="16" creationId="{5E84BECB-EADA-4B66-A8F0-C15C5DB8E3D9}"/>
          </ac:picMkLst>
        </pc:picChg>
        <pc:picChg chg="mod">
          <ac:chgData name="Myung Ho Kim" userId="9694cfd42c244b92" providerId="LiveId" clId="{45A2DB98-E3EC-47F4-AF54-C4E9D43D3574}" dt="2022-07-26T23:24:58.576" v="12"/>
          <ac:picMkLst>
            <pc:docMk/>
            <pc:sldMk cId="151307890" sldId="4308"/>
            <ac:picMk id="26" creationId="{2A098272-4196-4C97-9D1B-8F52702758DC}"/>
          </ac:picMkLst>
        </pc:picChg>
      </pc:sldChg>
      <pc:sldChg chg="modSp modNotes">
        <pc:chgData name="Myung Ho Kim" userId="9694cfd42c244b92" providerId="LiveId" clId="{45A2DB98-E3EC-47F4-AF54-C4E9D43D3574}" dt="2022-07-26T23:24:58.576" v="12"/>
        <pc:sldMkLst>
          <pc:docMk/>
          <pc:sldMk cId="1293664220" sldId="4309"/>
        </pc:sldMkLst>
        <pc:spChg chg="mod">
          <ac:chgData name="Myung Ho Kim" userId="9694cfd42c244b92" providerId="LiveId" clId="{45A2DB98-E3EC-47F4-AF54-C4E9D43D3574}" dt="2022-07-26T23:24:58.576" v="12"/>
          <ac:spMkLst>
            <pc:docMk/>
            <pc:sldMk cId="1293664220" sldId="4309"/>
            <ac:spMk id="2" creationId="{45057A2D-5909-426D-80EC-0717815DF01D}"/>
          </ac:spMkLst>
        </pc:spChg>
        <pc:spChg chg="mod">
          <ac:chgData name="Myung Ho Kim" userId="9694cfd42c244b92" providerId="LiveId" clId="{45A2DB98-E3EC-47F4-AF54-C4E9D43D3574}" dt="2022-07-26T23:24:58.576" v="12"/>
          <ac:spMkLst>
            <pc:docMk/>
            <pc:sldMk cId="1293664220" sldId="4309"/>
            <ac:spMk id="3" creationId="{EDD6506E-A642-4945-920B-5AE76F2C615B}"/>
          </ac:spMkLst>
        </pc:spChg>
      </pc:sldChg>
      <pc:sldChg chg="modSp mod modNotes modNotesTx">
        <pc:chgData name="Myung Ho Kim" userId="9694cfd42c244b92" providerId="LiveId" clId="{45A2DB98-E3EC-47F4-AF54-C4E9D43D3574}" dt="2022-07-26T23:47:02.063" v="198" actId="20577"/>
        <pc:sldMkLst>
          <pc:docMk/>
          <pc:sldMk cId="65348809" sldId="4310"/>
        </pc:sldMkLst>
        <pc:spChg chg="mod">
          <ac:chgData name="Myung Ho Kim" userId="9694cfd42c244b92" providerId="LiveId" clId="{45A2DB98-E3EC-47F4-AF54-C4E9D43D3574}" dt="2022-07-26T23:24:58.576" v="12"/>
          <ac:spMkLst>
            <pc:docMk/>
            <pc:sldMk cId="65348809" sldId="4310"/>
            <ac:spMk id="2" creationId="{E262663D-45B3-4649-8561-CAC89595894A}"/>
          </ac:spMkLst>
        </pc:spChg>
        <pc:spChg chg="mod">
          <ac:chgData name="Myung Ho Kim" userId="9694cfd42c244b92" providerId="LiveId" clId="{45A2DB98-E3EC-47F4-AF54-C4E9D43D3574}" dt="2022-07-26T23:24:58.576" v="12"/>
          <ac:spMkLst>
            <pc:docMk/>
            <pc:sldMk cId="65348809" sldId="4310"/>
            <ac:spMk id="9" creationId="{B820C7C4-339B-4EF8-A4AE-6ED5CFAD6012}"/>
          </ac:spMkLst>
        </pc:spChg>
        <pc:spChg chg="mod">
          <ac:chgData name="Myung Ho Kim" userId="9694cfd42c244b92" providerId="LiveId" clId="{45A2DB98-E3EC-47F4-AF54-C4E9D43D3574}" dt="2022-07-26T23:46:44.666" v="177" actId="14100"/>
          <ac:spMkLst>
            <pc:docMk/>
            <pc:sldMk cId="65348809" sldId="4310"/>
            <ac:spMk id="10" creationId="{4D57C92C-035F-4E72-85DE-2BFC8E1BB41A}"/>
          </ac:spMkLst>
        </pc:spChg>
        <pc:spChg chg="mod">
          <ac:chgData name="Myung Ho Kim" userId="9694cfd42c244b92" providerId="LiveId" clId="{45A2DB98-E3EC-47F4-AF54-C4E9D43D3574}" dt="2022-07-26T23:46:51.168" v="188"/>
          <ac:spMkLst>
            <pc:docMk/>
            <pc:sldMk cId="65348809" sldId="4310"/>
            <ac:spMk id="11" creationId="{9E2AA0E4-AA48-4D5C-81D1-878B8ECA3E3A}"/>
          </ac:spMkLst>
        </pc:spChg>
        <pc:spChg chg="mod">
          <ac:chgData name="Myung Ho Kim" userId="9694cfd42c244b92" providerId="LiveId" clId="{45A2DB98-E3EC-47F4-AF54-C4E9D43D3574}" dt="2022-07-26T23:24:58.576" v="12"/>
          <ac:spMkLst>
            <pc:docMk/>
            <pc:sldMk cId="65348809" sldId="4310"/>
            <ac:spMk id="22" creationId="{8574059B-863D-4C27-A0E4-6D5ECE04D750}"/>
          </ac:spMkLst>
        </pc:spChg>
        <pc:spChg chg="mod">
          <ac:chgData name="Myung Ho Kim" userId="9694cfd42c244b92" providerId="LiveId" clId="{45A2DB98-E3EC-47F4-AF54-C4E9D43D3574}" dt="2022-07-26T23:24:58.576" v="12"/>
          <ac:spMkLst>
            <pc:docMk/>
            <pc:sldMk cId="65348809" sldId="4310"/>
            <ac:spMk id="23" creationId="{FDDF2156-08D8-4506-980D-4D7A4D737E1D}"/>
          </ac:spMkLst>
        </pc:spChg>
        <pc:spChg chg="mod">
          <ac:chgData name="Myung Ho Kim" userId="9694cfd42c244b92" providerId="LiveId" clId="{45A2DB98-E3EC-47F4-AF54-C4E9D43D3574}" dt="2022-07-26T23:24:58.576" v="12"/>
          <ac:spMkLst>
            <pc:docMk/>
            <pc:sldMk cId="65348809" sldId="4310"/>
            <ac:spMk id="24" creationId="{0096F6E5-357D-426F-BA55-436C7A1BBD65}"/>
          </ac:spMkLst>
        </pc:spChg>
        <pc:spChg chg="mod">
          <ac:chgData name="Myung Ho Kim" userId="9694cfd42c244b92" providerId="LiveId" clId="{45A2DB98-E3EC-47F4-AF54-C4E9D43D3574}" dt="2022-07-26T23:24:58.576" v="12"/>
          <ac:spMkLst>
            <pc:docMk/>
            <pc:sldMk cId="65348809" sldId="4310"/>
            <ac:spMk id="25" creationId="{78B96920-5D2D-4C3C-9375-B9B6C6E6B729}"/>
          </ac:spMkLst>
        </pc:spChg>
        <pc:picChg chg="mod">
          <ac:chgData name="Myung Ho Kim" userId="9694cfd42c244b92" providerId="LiveId" clId="{45A2DB98-E3EC-47F4-AF54-C4E9D43D3574}" dt="2022-07-26T23:24:58.576" v="12"/>
          <ac:picMkLst>
            <pc:docMk/>
            <pc:sldMk cId="65348809" sldId="4310"/>
            <ac:picMk id="26" creationId="{2A098272-4196-4C97-9D1B-8F52702758DC}"/>
          </ac:picMkLst>
        </pc:picChg>
      </pc:sldChg>
      <pc:sldChg chg="modSp modNotes">
        <pc:chgData name="Myung Ho Kim" userId="9694cfd42c244b92" providerId="LiveId" clId="{45A2DB98-E3EC-47F4-AF54-C4E9D43D3574}" dt="2022-07-26T23:24:58.576" v="12"/>
        <pc:sldMkLst>
          <pc:docMk/>
          <pc:sldMk cId="2900575314" sldId="4311"/>
        </pc:sldMkLst>
        <pc:spChg chg="mod">
          <ac:chgData name="Myung Ho Kim" userId="9694cfd42c244b92" providerId="LiveId" clId="{45A2DB98-E3EC-47F4-AF54-C4E9D43D3574}" dt="2022-07-26T23:24:58.576" v="12"/>
          <ac:spMkLst>
            <pc:docMk/>
            <pc:sldMk cId="2900575314" sldId="4311"/>
            <ac:spMk id="2" creationId="{45057A2D-5909-426D-80EC-0717815DF01D}"/>
          </ac:spMkLst>
        </pc:spChg>
        <pc:spChg chg="mod">
          <ac:chgData name="Myung Ho Kim" userId="9694cfd42c244b92" providerId="LiveId" clId="{45A2DB98-E3EC-47F4-AF54-C4E9D43D3574}" dt="2022-07-26T23:24:58.576" v="12"/>
          <ac:spMkLst>
            <pc:docMk/>
            <pc:sldMk cId="2900575314" sldId="4311"/>
            <ac:spMk id="3" creationId="{EDD6506E-A642-4945-920B-5AE76F2C615B}"/>
          </ac:spMkLst>
        </pc:spChg>
      </pc:sldChg>
      <pc:sldChg chg="modSp modNotes">
        <pc:chgData name="Myung Ho Kim" userId="9694cfd42c244b92" providerId="LiveId" clId="{45A2DB98-E3EC-47F4-AF54-C4E9D43D3574}" dt="2022-07-26T23:24:58.576" v="12"/>
        <pc:sldMkLst>
          <pc:docMk/>
          <pc:sldMk cId="3153366552" sldId="4312"/>
        </pc:sldMkLst>
        <pc:spChg chg="mod">
          <ac:chgData name="Myung Ho Kim" userId="9694cfd42c244b92" providerId="LiveId" clId="{45A2DB98-E3EC-47F4-AF54-C4E9D43D3574}" dt="2022-07-26T23:24:58.576" v="12"/>
          <ac:spMkLst>
            <pc:docMk/>
            <pc:sldMk cId="3153366552" sldId="4312"/>
            <ac:spMk id="2" creationId="{E262663D-45B3-4649-8561-CAC89595894A}"/>
          </ac:spMkLst>
        </pc:spChg>
        <pc:spChg chg="mod">
          <ac:chgData name="Myung Ho Kim" userId="9694cfd42c244b92" providerId="LiveId" clId="{45A2DB98-E3EC-47F4-AF54-C4E9D43D3574}" dt="2022-07-26T23:24:58.576" v="12"/>
          <ac:spMkLst>
            <pc:docMk/>
            <pc:sldMk cId="3153366552" sldId="4312"/>
            <ac:spMk id="18" creationId="{9C634010-356C-4E5E-BBD3-DED41DA5CAB8}"/>
          </ac:spMkLst>
        </pc:spChg>
        <pc:spChg chg="mod">
          <ac:chgData name="Myung Ho Kim" userId="9694cfd42c244b92" providerId="LiveId" clId="{45A2DB98-E3EC-47F4-AF54-C4E9D43D3574}" dt="2022-07-26T23:24:58.576" v="12"/>
          <ac:spMkLst>
            <pc:docMk/>
            <pc:sldMk cId="3153366552" sldId="4312"/>
            <ac:spMk id="19" creationId="{E6593AF8-008A-4822-A69B-CDD06D5FD5C9}"/>
          </ac:spMkLst>
        </pc:spChg>
        <pc:spChg chg="mod">
          <ac:chgData name="Myung Ho Kim" userId="9694cfd42c244b92" providerId="LiveId" clId="{45A2DB98-E3EC-47F4-AF54-C4E9D43D3574}" dt="2022-07-26T23:24:58.576" v="12"/>
          <ac:spMkLst>
            <pc:docMk/>
            <pc:sldMk cId="3153366552" sldId="4312"/>
            <ac:spMk id="20" creationId="{2597D87D-6012-4018-8993-4BF442F0C19F}"/>
          </ac:spMkLst>
        </pc:spChg>
        <pc:spChg chg="mod">
          <ac:chgData name="Myung Ho Kim" userId="9694cfd42c244b92" providerId="LiveId" clId="{45A2DB98-E3EC-47F4-AF54-C4E9D43D3574}" dt="2022-07-26T23:24:58.576" v="12"/>
          <ac:spMkLst>
            <pc:docMk/>
            <pc:sldMk cId="3153366552" sldId="4312"/>
            <ac:spMk id="22" creationId="{8574059B-863D-4C27-A0E4-6D5ECE04D750}"/>
          </ac:spMkLst>
        </pc:spChg>
        <pc:spChg chg="mod">
          <ac:chgData name="Myung Ho Kim" userId="9694cfd42c244b92" providerId="LiveId" clId="{45A2DB98-E3EC-47F4-AF54-C4E9D43D3574}" dt="2022-07-26T23:24:58.576" v="12"/>
          <ac:spMkLst>
            <pc:docMk/>
            <pc:sldMk cId="3153366552" sldId="4312"/>
            <ac:spMk id="23" creationId="{FDDF2156-08D8-4506-980D-4D7A4D737E1D}"/>
          </ac:spMkLst>
        </pc:spChg>
        <pc:spChg chg="mod">
          <ac:chgData name="Myung Ho Kim" userId="9694cfd42c244b92" providerId="LiveId" clId="{45A2DB98-E3EC-47F4-AF54-C4E9D43D3574}" dt="2022-07-26T23:24:58.576" v="12"/>
          <ac:spMkLst>
            <pc:docMk/>
            <pc:sldMk cId="3153366552" sldId="4312"/>
            <ac:spMk id="24" creationId="{0096F6E5-357D-426F-BA55-436C7A1BBD65}"/>
          </ac:spMkLst>
        </pc:spChg>
        <pc:spChg chg="mod">
          <ac:chgData name="Myung Ho Kim" userId="9694cfd42c244b92" providerId="LiveId" clId="{45A2DB98-E3EC-47F4-AF54-C4E9D43D3574}" dt="2022-07-26T23:24:58.576" v="12"/>
          <ac:spMkLst>
            <pc:docMk/>
            <pc:sldMk cId="3153366552" sldId="4312"/>
            <ac:spMk id="25" creationId="{78B96920-5D2D-4C3C-9375-B9B6C6E6B729}"/>
          </ac:spMkLst>
        </pc:spChg>
        <pc:picChg chg="mod">
          <ac:chgData name="Myung Ho Kim" userId="9694cfd42c244b92" providerId="LiveId" clId="{45A2DB98-E3EC-47F4-AF54-C4E9D43D3574}" dt="2022-07-26T23:24:58.576" v="12"/>
          <ac:picMkLst>
            <pc:docMk/>
            <pc:sldMk cId="3153366552" sldId="4312"/>
            <ac:picMk id="15" creationId="{9C16D82D-D6A8-4964-BD19-AD17B5DDBB9F}"/>
          </ac:picMkLst>
        </pc:picChg>
        <pc:picChg chg="mod">
          <ac:chgData name="Myung Ho Kim" userId="9694cfd42c244b92" providerId="LiveId" clId="{45A2DB98-E3EC-47F4-AF54-C4E9D43D3574}" dt="2022-07-26T23:24:58.576" v="12"/>
          <ac:picMkLst>
            <pc:docMk/>
            <pc:sldMk cId="3153366552" sldId="4312"/>
            <ac:picMk id="16" creationId="{F946EDE5-147D-4CF2-8C5F-2471716B453C}"/>
          </ac:picMkLst>
        </pc:picChg>
        <pc:picChg chg="mod">
          <ac:chgData name="Myung Ho Kim" userId="9694cfd42c244b92" providerId="LiveId" clId="{45A2DB98-E3EC-47F4-AF54-C4E9D43D3574}" dt="2022-07-26T23:24:58.576" v="12"/>
          <ac:picMkLst>
            <pc:docMk/>
            <pc:sldMk cId="3153366552" sldId="4312"/>
            <ac:picMk id="17" creationId="{273933C9-D71E-4C34-B1A6-5A1576B16C9F}"/>
          </ac:picMkLst>
        </pc:picChg>
        <pc:picChg chg="mod">
          <ac:chgData name="Myung Ho Kim" userId="9694cfd42c244b92" providerId="LiveId" clId="{45A2DB98-E3EC-47F4-AF54-C4E9D43D3574}" dt="2022-07-26T23:24:58.576" v="12"/>
          <ac:picMkLst>
            <pc:docMk/>
            <pc:sldMk cId="3153366552" sldId="4312"/>
            <ac:picMk id="26" creationId="{2A098272-4196-4C97-9D1B-8F52702758DC}"/>
          </ac:picMkLst>
        </pc:picChg>
      </pc:sldChg>
      <pc:sldChg chg="modSp mod modNotes">
        <pc:chgData name="Myung Ho Kim" userId="9694cfd42c244b92" providerId="LiveId" clId="{45A2DB98-E3EC-47F4-AF54-C4E9D43D3574}" dt="2022-07-26T23:41:29.313" v="106"/>
        <pc:sldMkLst>
          <pc:docMk/>
          <pc:sldMk cId="3672059024" sldId="4313"/>
        </pc:sldMkLst>
        <pc:spChg chg="mod">
          <ac:chgData name="Myung Ho Kim" userId="9694cfd42c244b92" providerId="LiveId" clId="{45A2DB98-E3EC-47F4-AF54-C4E9D43D3574}" dt="2022-07-26T23:41:29.313" v="106"/>
          <ac:spMkLst>
            <pc:docMk/>
            <pc:sldMk cId="3672059024" sldId="4313"/>
            <ac:spMk id="2" creationId="{45057A2D-5909-426D-80EC-0717815DF01D}"/>
          </ac:spMkLst>
        </pc:spChg>
        <pc:spChg chg="mod">
          <ac:chgData name="Myung Ho Kim" userId="9694cfd42c244b92" providerId="LiveId" clId="{45A2DB98-E3EC-47F4-AF54-C4E9D43D3574}" dt="2022-07-26T23:24:58.576" v="12"/>
          <ac:spMkLst>
            <pc:docMk/>
            <pc:sldMk cId="3672059024" sldId="4313"/>
            <ac:spMk id="3" creationId="{EDD6506E-A642-4945-920B-5AE76F2C615B}"/>
          </ac:spMkLst>
        </pc:spChg>
      </pc:sldChg>
      <pc:sldChg chg="modSp add mod">
        <pc:chgData name="Myung Ho Kim" userId="9694cfd42c244b92" providerId="LiveId" clId="{45A2DB98-E3EC-47F4-AF54-C4E9D43D3574}" dt="2022-08-02T13:54:38.350" v="2483" actId="404"/>
        <pc:sldMkLst>
          <pc:docMk/>
          <pc:sldMk cId="1884417576" sldId="4314"/>
        </pc:sldMkLst>
        <pc:spChg chg="mod">
          <ac:chgData name="Myung Ho Kim" userId="9694cfd42c244b92" providerId="LiveId" clId="{45A2DB98-E3EC-47F4-AF54-C4E9D43D3574}" dt="2022-07-29T00:25:21.896" v="1459" actId="20577"/>
          <ac:spMkLst>
            <pc:docMk/>
            <pc:sldMk cId="1884417576" sldId="4314"/>
            <ac:spMk id="2" creationId="{E262663D-45B3-4649-8561-CAC89595894A}"/>
          </ac:spMkLst>
        </pc:spChg>
        <pc:spChg chg="mod">
          <ac:chgData name="Myung Ho Kim" userId="9694cfd42c244b92" providerId="LiveId" clId="{45A2DB98-E3EC-47F4-AF54-C4E9D43D3574}" dt="2022-08-02T13:54:38.350" v="2483" actId="404"/>
          <ac:spMkLst>
            <pc:docMk/>
            <pc:sldMk cId="1884417576" sldId="4314"/>
            <ac:spMk id="9" creationId="{B820C7C4-339B-4EF8-A4AE-6ED5CFAD6012}"/>
          </ac:spMkLst>
        </pc:spChg>
      </pc:sldChg>
      <pc:sldChg chg="delSp modSp add del mod">
        <pc:chgData name="Myung Ho Kim" userId="9694cfd42c244b92" providerId="LiveId" clId="{45A2DB98-E3EC-47F4-AF54-C4E9D43D3574}" dt="2022-07-29T00:19:09.101" v="1142" actId="2696"/>
        <pc:sldMkLst>
          <pc:docMk/>
          <pc:sldMk cId="3728626452" sldId="4314"/>
        </pc:sldMkLst>
        <pc:spChg chg="mod">
          <ac:chgData name="Myung Ho Kim" userId="9694cfd42c244b92" providerId="LiveId" clId="{45A2DB98-E3EC-47F4-AF54-C4E9D43D3574}" dt="2022-07-28T15:11:24.617" v="373"/>
          <ac:spMkLst>
            <pc:docMk/>
            <pc:sldMk cId="3728626452" sldId="4314"/>
            <ac:spMk id="2" creationId="{E262663D-45B3-4649-8561-CAC89595894A}"/>
          </ac:spMkLst>
        </pc:spChg>
        <pc:spChg chg="mod">
          <ac:chgData name="Myung Ho Kim" userId="9694cfd42c244b92" providerId="LiveId" clId="{45A2DB98-E3EC-47F4-AF54-C4E9D43D3574}" dt="2022-07-29T00:18:50.104" v="1141" actId="20577"/>
          <ac:spMkLst>
            <pc:docMk/>
            <pc:sldMk cId="3728626452" sldId="4314"/>
            <ac:spMk id="9" creationId="{B820C7C4-339B-4EF8-A4AE-6ED5CFAD6012}"/>
          </ac:spMkLst>
        </pc:spChg>
        <pc:spChg chg="del">
          <ac:chgData name="Myung Ho Kim" userId="9694cfd42c244b92" providerId="LiveId" clId="{45A2DB98-E3EC-47F4-AF54-C4E9D43D3574}" dt="2022-07-28T15:10:04.650" v="326" actId="478"/>
          <ac:spMkLst>
            <pc:docMk/>
            <pc:sldMk cId="3728626452" sldId="4314"/>
            <ac:spMk id="27" creationId="{7C6D8F51-1C38-4918-8B5A-976698498415}"/>
          </ac:spMkLst>
        </pc:spChg>
      </pc:sldChg>
      <pc:sldChg chg="modSp add del mod">
        <pc:chgData name="Myung Ho Kim" userId="9694cfd42c244b92" providerId="LiveId" clId="{45A2DB98-E3EC-47F4-AF54-C4E9D43D3574}" dt="2022-07-29T00:20:10.291" v="1195" actId="2696"/>
        <pc:sldMkLst>
          <pc:docMk/>
          <pc:sldMk cId="2199518076" sldId="4315"/>
        </pc:sldMkLst>
        <pc:spChg chg="mod">
          <ac:chgData name="Myung Ho Kim" userId="9694cfd42c244b92" providerId="LiveId" clId="{45A2DB98-E3EC-47F4-AF54-C4E9D43D3574}" dt="2022-07-29T00:17:34.906" v="1105" actId="6549"/>
          <ac:spMkLst>
            <pc:docMk/>
            <pc:sldMk cId="2199518076" sldId="4315"/>
            <ac:spMk id="2" creationId="{E262663D-45B3-4649-8561-CAC89595894A}"/>
          </ac:spMkLst>
        </pc:spChg>
        <pc:spChg chg="mod">
          <ac:chgData name="Myung Ho Kim" userId="9694cfd42c244b92" providerId="LiveId" clId="{45A2DB98-E3EC-47F4-AF54-C4E9D43D3574}" dt="2022-07-29T00:17:56.113" v="1126" actId="6549"/>
          <ac:spMkLst>
            <pc:docMk/>
            <pc:sldMk cId="2199518076" sldId="4315"/>
            <ac:spMk id="9" creationId="{B820C7C4-339B-4EF8-A4AE-6ED5CFAD6012}"/>
          </ac:spMkLst>
        </pc:spChg>
      </pc:sldChg>
      <pc:sldChg chg="modSp add mod">
        <pc:chgData name="Myung Ho Kim" userId="9694cfd42c244b92" providerId="LiveId" clId="{45A2DB98-E3EC-47F4-AF54-C4E9D43D3574}" dt="2022-08-02T13:39:37.338" v="2332" actId="255"/>
        <pc:sldMkLst>
          <pc:docMk/>
          <pc:sldMk cId="4074703226" sldId="4315"/>
        </pc:sldMkLst>
        <pc:spChg chg="mod">
          <ac:chgData name="Myung Ho Kim" userId="9694cfd42c244b92" providerId="LiveId" clId="{45A2DB98-E3EC-47F4-AF54-C4E9D43D3574}" dt="2022-07-29T00:20:17.635" v="1197" actId="6549"/>
          <ac:spMkLst>
            <pc:docMk/>
            <pc:sldMk cId="4074703226" sldId="4315"/>
            <ac:spMk id="2" creationId="{E262663D-45B3-4649-8561-CAC89595894A}"/>
          </ac:spMkLst>
        </pc:spChg>
        <pc:spChg chg="mod">
          <ac:chgData name="Myung Ho Kim" userId="9694cfd42c244b92" providerId="LiveId" clId="{45A2DB98-E3EC-47F4-AF54-C4E9D43D3574}" dt="2022-08-02T13:39:37.338" v="2332" actId="255"/>
          <ac:spMkLst>
            <pc:docMk/>
            <pc:sldMk cId="4074703226" sldId="4315"/>
            <ac:spMk id="9" creationId="{B820C7C4-339B-4EF8-A4AE-6ED5CFAD6012}"/>
          </ac:spMkLst>
        </pc:spChg>
      </pc:sldChg>
      <pc:sldChg chg="modSp add mod">
        <pc:chgData name="Myung Ho Kim" userId="9694cfd42c244b92" providerId="LiveId" clId="{45A2DB98-E3EC-47F4-AF54-C4E9D43D3574}" dt="2022-07-29T00:38:29.313" v="1970" actId="20577"/>
        <pc:sldMkLst>
          <pc:docMk/>
          <pc:sldMk cId="1528283627" sldId="4316"/>
        </pc:sldMkLst>
        <pc:spChg chg="mod">
          <ac:chgData name="Myung Ho Kim" userId="9694cfd42c244b92" providerId="LiveId" clId="{45A2DB98-E3EC-47F4-AF54-C4E9D43D3574}" dt="2022-07-29T00:38:29.313" v="1970" actId="20577"/>
          <ac:spMkLst>
            <pc:docMk/>
            <pc:sldMk cId="1528283627" sldId="4316"/>
            <ac:spMk id="2" creationId="{45057A2D-5909-426D-80EC-0717815DF01D}"/>
          </ac:spMkLst>
        </pc:spChg>
      </pc:sldChg>
      <pc:sldChg chg="add del setBg">
        <pc:chgData name="Myung Ho Kim" userId="9694cfd42c244b92" providerId="LiveId" clId="{45A2DB98-E3EC-47F4-AF54-C4E9D43D3574}" dt="2022-07-29T00:19:20.706" v="1145"/>
        <pc:sldMkLst>
          <pc:docMk/>
          <pc:sldMk cId="2100029633" sldId="4316"/>
        </pc:sldMkLst>
      </pc:sldChg>
      <pc:sldChg chg="modSp add mod ord">
        <pc:chgData name="Myung Ho Kim" userId="9694cfd42c244b92" providerId="LiveId" clId="{45A2DB98-E3EC-47F4-AF54-C4E9D43D3574}" dt="2022-08-02T13:39:01.341" v="2310" actId="3626"/>
        <pc:sldMkLst>
          <pc:docMk/>
          <pc:sldMk cId="3897083177" sldId="4317"/>
        </pc:sldMkLst>
        <pc:spChg chg="mod">
          <ac:chgData name="Myung Ho Kim" userId="9694cfd42c244b92" providerId="LiveId" clId="{45A2DB98-E3EC-47F4-AF54-C4E9D43D3574}" dt="2022-07-29T00:26:14.925" v="1460" actId="20577"/>
          <ac:spMkLst>
            <pc:docMk/>
            <pc:sldMk cId="3897083177" sldId="4317"/>
            <ac:spMk id="2" creationId="{E262663D-45B3-4649-8561-CAC89595894A}"/>
          </ac:spMkLst>
        </pc:spChg>
        <pc:spChg chg="mod">
          <ac:chgData name="Myung Ho Kim" userId="9694cfd42c244b92" providerId="LiveId" clId="{45A2DB98-E3EC-47F4-AF54-C4E9D43D3574}" dt="2022-08-02T13:39:01.341" v="2310" actId="3626"/>
          <ac:spMkLst>
            <pc:docMk/>
            <pc:sldMk cId="3897083177" sldId="4317"/>
            <ac:spMk id="9" creationId="{B820C7C4-339B-4EF8-A4AE-6ED5CFAD6012}"/>
          </ac:spMkLst>
        </pc:spChg>
      </pc:sldChg>
      <pc:sldChg chg="new del">
        <pc:chgData name="Myung Ho Kim" userId="9694cfd42c244b92" providerId="LiveId" clId="{45A2DB98-E3EC-47F4-AF54-C4E9D43D3574}" dt="2022-07-29T00:20:27.560" v="1199" actId="47"/>
        <pc:sldMkLst>
          <pc:docMk/>
          <pc:sldMk cId="4139791034" sldId="4317"/>
        </pc:sldMkLst>
      </pc:sldChg>
      <pc:sldChg chg="modSp add setBg">
        <pc:chgData name="Myung Ho Kim" userId="9694cfd42c244b92" providerId="LiveId" clId="{45A2DB98-E3EC-47F4-AF54-C4E9D43D3574}" dt="2022-08-02T13:27:09.809" v="2102"/>
        <pc:sldMkLst>
          <pc:docMk/>
          <pc:sldMk cId="3183129113" sldId="4318"/>
        </pc:sldMkLst>
        <pc:graphicFrameChg chg="mod">
          <ac:chgData name="Myung Ho Kim" userId="9694cfd42c244b92" providerId="LiveId" clId="{45A2DB98-E3EC-47F4-AF54-C4E9D43D3574}" dt="2022-08-02T13:27:09.809" v="2102"/>
          <ac:graphicFrameMkLst>
            <pc:docMk/>
            <pc:sldMk cId="3183129113" sldId="4318"/>
            <ac:graphicFrameMk id="10" creationId="{DDDD2F4F-C537-4225-8129-28E7F1F4AF6C}"/>
          </ac:graphicFrameMkLst>
        </pc:graphicFrameChg>
      </pc:sldChg>
      <pc:sldChg chg="addSp delSp modSp add mod">
        <pc:chgData name="Myung Ho Kim" userId="9694cfd42c244b92" providerId="LiveId" clId="{45A2DB98-E3EC-47F4-AF54-C4E9D43D3574}" dt="2022-08-02T13:31:52.825" v="2230" actId="1076"/>
        <pc:sldMkLst>
          <pc:docMk/>
          <pc:sldMk cId="3931644829" sldId="4319"/>
        </pc:sldMkLst>
        <pc:spChg chg="mod">
          <ac:chgData name="Myung Ho Kim" userId="9694cfd42c244b92" providerId="LiveId" clId="{45A2DB98-E3EC-47F4-AF54-C4E9D43D3574}" dt="2022-08-02T13:30:13.325" v="2179" actId="14100"/>
          <ac:spMkLst>
            <pc:docMk/>
            <pc:sldMk cId="3931644829" sldId="4319"/>
            <ac:spMk id="2" creationId="{E262663D-45B3-4649-8561-CAC89595894A}"/>
          </ac:spMkLst>
        </pc:spChg>
        <pc:spChg chg="mod">
          <ac:chgData name="Myung Ho Kim" userId="9694cfd42c244b92" providerId="LiveId" clId="{45A2DB98-E3EC-47F4-AF54-C4E9D43D3574}" dt="2022-08-02T13:31:52.825" v="2230" actId="1076"/>
          <ac:spMkLst>
            <pc:docMk/>
            <pc:sldMk cId="3931644829" sldId="4319"/>
            <ac:spMk id="5" creationId="{BFBA64DC-EA34-4A4F-8758-02F092113314}"/>
          </ac:spMkLst>
        </pc:spChg>
        <pc:picChg chg="add mod modCrop">
          <ac:chgData name="Myung Ho Kim" userId="9694cfd42c244b92" providerId="LiveId" clId="{45A2DB98-E3EC-47F4-AF54-C4E9D43D3574}" dt="2022-08-02T13:31:19.936" v="2225" actId="1076"/>
          <ac:picMkLst>
            <pc:docMk/>
            <pc:sldMk cId="3931644829" sldId="4319"/>
            <ac:picMk id="4" creationId="{D170895C-30F7-2359-D995-6A66EC75B599}"/>
          </ac:picMkLst>
        </pc:picChg>
        <pc:picChg chg="del mod">
          <ac:chgData name="Myung Ho Kim" userId="9694cfd42c244b92" providerId="LiveId" clId="{45A2DB98-E3EC-47F4-AF54-C4E9D43D3574}" dt="2022-08-02T13:30:14.827" v="2181" actId="478"/>
          <ac:picMkLst>
            <pc:docMk/>
            <pc:sldMk cId="3931644829" sldId="4319"/>
            <ac:picMk id="10" creationId="{FAA52E6D-E0C3-4DDB-BBFC-ADC681863F12}"/>
          </ac:picMkLst>
        </pc:picChg>
      </pc:sldChg>
      <pc:sldMasterChg chg="modSp modSldLayout">
        <pc:chgData name="Myung Ho Kim" userId="9694cfd42c244b92" providerId="LiveId" clId="{45A2DB98-E3EC-47F4-AF54-C4E9D43D3574}" dt="2022-07-26T23:24:58.576" v="12"/>
        <pc:sldMasterMkLst>
          <pc:docMk/>
          <pc:sldMasterMk cId="2667576523" sldId="2147483660"/>
        </pc:sldMasterMkLst>
        <pc:spChg chg="mod">
          <ac:chgData name="Myung Ho Kim" userId="9694cfd42c244b92" providerId="LiveId" clId="{45A2DB98-E3EC-47F4-AF54-C4E9D43D3574}" dt="2022-07-26T23:24:58.576" v="12"/>
          <ac:spMkLst>
            <pc:docMk/>
            <pc:sldMasterMk cId="2667576523" sldId="2147483660"/>
            <ac:spMk id="2" creationId="{41BA0418-D0B8-4038-AB65-D4C12FC9E8C6}"/>
          </ac:spMkLst>
        </pc:spChg>
        <pc:spChg chg="mod">
          <ac:chgData name="Myung Ho Kim" userId="9694cfd42c244b92" providerId="LiveId" clId="{45A2DB98-E3EC-47F4-AF54-C4E9D43D3574}" dt="2022-07-26T23:24:58.576" v="12"/>
          <ac:spMkLst>
            <pc:docMk/>
            <pc:sldMasterMk cId="2667576523" sldId="2147483660"/>
            <ac:spMk id="3" creationId="{92EA8DDE-64C9-4F0E-9EE0-F0DA00677452}"/>
          </ac:spMkLst>
        </pc:spChg>
        <pc:sldLayoutChg chg="modSp">
          <pc:chgData name="Myung Ho Kim" userId="9694cfd42c244b92" providerId="LiveId" clId="{45A2DB98-E3EC-47F4-AF54-C4E9D43D3574}" dt="2022-07-26T23:24:58.576" v="12"/>
          <pc:sldLayoutMkLst>
            <pc:docMk/>
            <pc:sldMasterMk cId="2667576523" sldId="2147483660"/>
            <pc:sldLayoutMk cId="3939959850" sldId="2147483662"/>
          </pc:sldLayoutMkLst>
          <pc:spChg chg="mod">
            <ac:chgData name="Myung Ho Kim" userId="9694cfd42c244b92" providerId="LiveId" clId="{45A2DB98-E3EC-47F4-AF54-C4E9D43D3574}" dt="2022-07-26T23:24:58.576" v="12"/>
            <ac:spMkLst>
              <pc:docMk/>
              <pc:sldMasterMk cId="2667576523" sldId="2147483660"/>
              <pc:sldLayoutMk cId="3939959850" sldId="2147483662"/>
              <ac:spMk id="3" creationId="{224B4991-1563-CD48-A701-9F919CD703A7}"/>
            </ac:spMkLst>
          </pc:spChg>
          <pc:spChg chg="mod">
            <ac:chgData name="Myung Ho Kim" userId="9694cfd42c244b92" providerId="LiveId" clId="{45A2DB98-E3EC-47F4-AF54-C4E9D43D3574}" dt="2022-07-26T23:24:58.576" v="12"/>
            <ac:spMkLst>
              <pc:docMk/>
              <pc:sldMasterMk cId="2667576523" sldId="2147483660"/>
              <pc:sldLayoutMk cId="3939959850" sldId="2147483662"/>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3939959850" sldId="2147483662"/>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3939959850" sldId="2147483662"/>
              <ac:picMk id="6" creationId="{9DECACAC-C286-974A-BC1A-9A17E3E92C84}"/>
            </ac:picMkLst>
          </pc:picChg>
          <pc:picChg chg="mod">
            <ac:chgData name="Myung Ho Kim" userId="9694cfd42c244b92" providerId="LiveId" clId="{45A2DB98-E3EC-47F4-AF54-C4E9D43D3574}" dt="2022-07-26T23:24:58.576" v="12"/>
            <ac:picMkLst>
              <pc:docMk/>
              <pc:sldMasterMk cId="2667576523" sldId="2147483660"/>
              <pc:sldLayoutMk cId="3939959850" sldId="2147483662"/>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667576523" sldId="2147483660"/>
            <pc:sldLayoutMk cId="2543034639" sldId="2147483663"/>
          </pc:sldLayoutMkLst>
          <pc:spChg chg="mod">
            <ac:chgData name="Myung Ho Kim" userId="9694cfd42c244b92" providerId="LiveId" clId="{45A2DB98-E3EC-47F4-AF54-C4E9D43D3574}" dt="2022-07-26T23:24:58.576" v="12"/>
            <ac:spMkLst>
              <pc:docMk/>
              <pc:sldMasterMk cId="2667576523" sldId="2147483660"/>
              <pc:sldLayoutMk cId="2543034639" sldId="2147483663"/>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543034639" sldId="2147483663"/>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2543034639" sldId="2147483663"/>
              <ac:spMk id="10" creationId="{03AA55BD-D8F3-964B-AC53-E163DE3B6747}"/>
            </ac:spMkLst>
          </pc:spChg>
          <pc:picChg chg="mod">
            <ac:chgData name="Myung Ho Kim" userId="9694cfd42c244b92" providerId="LiveId" clId="{45A2DB98-E3EC-47F4-AF54-C4E9D43D3574}" dt="2022-07-26T23:24:58.576" v="12"/>
            <ac:picMkLst>
              <pc:docMk/>
              <pc:sldMasterMk cId="2667576523" sldId="2147483660"/>
              <pc:sldLayoutMk cId="2543034639" sldId="2147483663"/>
              <ac:picMk id="2" creationId="{8DB3934E-9463-F742-BC92-1AA4EE518C24}"/>
            </ac:picMkLst>
          </pc:picChg>
        </pc:sldLayoutChg>
        <pc:sldLayoutChg chg="modSp">
          <pc:chgData name="Myung Ho Kim" userId="9694cfd42c244b92" providerId="LiveId" clId="{45A2DB98-E3EC-47F4-AF54-C4E9D43D3574}" dt="2022-07-26T23:24:58.576" v="12"/>
          <pc:sldLayoutMkLst>
            <pc:docMk/>
            <pc:sldMasterMk cId="2667576523" sldId="2147483660"/>
            <pc:sldLayoutMk cId="2399998966" sldId="2147483664"/>
          </pc:sldLayoutMkLst>
          <pc:spChg chg="mod">
            <ac:chgData name="Myung Ho Kim" userId="9694cfd42c244b92" providerId="LiveId" clId="{45A2DB98-E3EC-47F4-AF54-C4E9D43D3574}" dt="2022-07-26T23:24:58.576" v="12"/>
            <ac:spMkLst>
              <pc:docMk/>
              <pc:sldMasterMk cId="2667576523" sldId="2147483660"/>
              <pc:sldLayoutMk cId="2399998966" sldId="2147483664"/>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399998966" sldId="2147483664"/>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2399998966" sldId="2147483664"/>
              <ac:spMk id="10" creationId="{03AA55BD-D8F3-964B-AC53-E163DE3B6747}"/>
            </ac:spMkLst>
          </pc:spChg>
          <pc:picChg chg="mod">
            <ac:chgData name="Myung Ho Kim" userId="9694cfd42c244b92" providerId="LiveId" clId="{45A2DB98-E3EC-47F4-AF54-C4E9D43D3574}" dt="2022-07-26T23:24:58.576" v="12"/>
            <ac:picMkLst>
              <pc:docMk/>
              <pc:sldMasterMk cId="2667576523" sldId="2147483660"/>
              <pc:sldLayoutMk cId="2399998966" sldId="2147483664"/>
              <ac:picMk id="2" creationId="{8DB3934E-9463-F742-BC92-1AA4EE518C24}"/>
            </ac:picMkLst>
          </pc:picChg>
          <pc:picChg chg="mod">
            <ac:chgData name="Myung Ho Kim" userId="9694cfd42c244b92" providerId="LiveId" clId="{45A2DB98-E3EC-47F4-AF54-C4E9D43D3574}" dt="2022-07-26T23:24:58.576" v="12"/>
            <ac:picMkLst>
              <pc:docMk/>
              <pc:sldMasterMk cId="2667576523" sldId="2147483660"/>
              <pc:sldLayoutMk cId="2399998966" sldId="2147483664"/>
              <ac:picMk id="6" creationId="{E3FF7966-7827-A648-B36F-C52A3D73CAE5}"/>
            </ac:picMkLst>
          </pc:picChg>
        </pc:sldLayoutChg>
        <pc:sldLayoutChg chg="modSp">
          <pc:chgData name="Myung Ho Kim" userId="9694cfd42c244b92" providerId="LiveId" clId="{45A2DB98-E3EC-47F4-AF54-C4E9D43D3574}" dt="2022-07-26T23:24:58.576" v="12"/>
          <pc:sldLayoutMkLst>
            <pc:docMk/>
            <pc:sldMasterMk cId="2667576523" sldId="2147483660"/>
            <pc:sldLayoutMk cId="695135608" sldId="2147483665"/>
          </pc:sldLayoutMkLst>
          <pc:spChg chg="mod">
            <ac:chgData name="Myung Ho Kim" userId="9694cfd42c244b92" providerId="LiveId" clId="{45A2DB98-E3EC-47F4-AF54-C4E9D43D3574}" dt="2022-07-26T23:24:58.576" v="12"/>
            <ac:spMkLst>
              <pc:docMk/>
              <pc:sldMasterMk cId="2667576523" sldId="2147483660"/>
              <pc:sldLayoutMk cId="695135608" sldId="2147483665"/>
              <ac:spMk id="3" creationId="{224B4991-1563-CD48-A701-9F919CD703A7}"/>
            </ac:spMkLst>
          </pc:spChg>
          <pc:spChg chg="mod">
            <ac:chgData name="Myung Ho Kim" userId="9694cfd42c244b92" providerId="LiveId" clId="{45A2DB98-E3EC-47F4-AF54-C4E9D43D3574}" dt="2022-07-26T23:24:58.576" v="12"/>
            <ac:spMkLst>
              <pc:docMk/>
              <pc:sldMasterMk cId="2667576523" sldId="2147483660"/>
              <pc:sldLayoutMk cId="695135608" sldId="2147483665"/>
              <ac:spMk id="12" creationId="{CCE1F23C-0D98-364F-92DB-0F350F9D1C3A}"/>
            </ac:spMkLst>
          </pc:spChg>
          <pc:spChg chg="mod">
            <ac:chgData name="Myung Ho Kim" userId="9694cfd42c244b92" providerId="LiveId" clId="{45A2DB98-E3EC-47F4-AF54-C4E9D43D3574}" dt="2022-07-26T23:24:58.576" v="12"/>
            <ac:spMkLst>
              <pc:docMk/>
              <pc:sldMasterMk cId="2667576523" sldId="2147483660"/>
              <pc:sldLayoutMk cId="695135608" sldId="2147483665"/>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695135608" sldId="2147483665"/>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695135608" sldId="2147483665"/>
              <ac:picMk id="18" creationId="{5B4888C3-FC13-6F44-A597-157602F9D15D}"/>
            </ac:picMkLst>
          </pc:picChg>
        </pc:sldLayoutChg>
        <pc:sldLayoutChg chg="modSp">
          <pc:chgData name="Myung Ho Kim" userId="9694cfd42c244b92" providerId="LiveId" clId="{45A2DB98-E3EC-47F4-AF54-C4E9D43D3574}" dt="2022-07-26T23:24:58.576" v="12"/>
          <pc:sldLayoutMkLst>
            <pc:docMk/>
            <pc:sldMasterMk cId="2667576523" sldId="2147483660"/>
            <pc:sldLayoutMk cId="4266197228" sldId="2147483666"/>
          </pc:sldLayoutMkLst>
          <pc:spChg chg="mod">
            <ac:chgData name="Myung Ho Kim" userId="9694cfd42c244b92" providerId="LiveId" clId="{45A2DB98-E3EC-47F4-AF54-C4E9D43D3574}" dt="2022-07-26T23:24:58.576" v="12"/>
            <ac:spMkLst>
              <pc:docMk/>
              <pc:sldMasterMk cId="2667576523" sldId="2147483660"/>
              <pc:sldLayoutMk cId="4266197228" sldId="2147483666"/>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4266197228" sldId="2147483666"/>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4266197228" sldId="2147483666"/>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4266197228" sldId="2147483666"/>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667576523" sldId="2147483660"/>
            <pc:sldLayoutMk cId="3810749569" sldId="2147483667"/>
          </pc:sldLayoutMkLst>
          <pc:spChg chg="mod">
            <ac:chgData name="Myung Ho Kim" userId="9694cfd42c244b92" providerId="LiveId" clId="{45A2DB98-E3EC-47F4-AF54-C4E9D43D3574}" dt="2022-07-26T23:24:58.576" v="12"/>
            <ac:spMkLst>
              <pc:docMk/>
              <pc:sldMasterMk cId="2667576523" sldId="2147483660"/>
              <pc:sldLayoutMk cId="3810749569" sldId="2147483667"/>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3810749569" sldId="2147483667"/>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3810749569" sldId="2147483667"/>
              <ac:picMk id="4" creationId="{08842DAB-0471-7F4F-9BD2-B3643D8F550C}"/>
            </ac:picMkLst>
          </pc:picChg>
        </pc:sldLayoutChg>
        <pc:sldLayoutChg chg="modSp">
          <pc:chgData name="Myung Ho Kim" userId="9694cfd42c244b92" providerId="LiveId" clId="{45A2DB98-E3EC-47F4-AF54-C4E9D43D3574}" dt="2022-07-26T23:24:58.576" v="12"/>
          <pc:sldLayoutMkLst>
            <pc:docMk/>
            <pc:sldMasterMk cId="2667576523" sldId="2147483660"/>
            <pc:sldLayoutMk cId="2706692941" sldId="2147483668"/>
          </pc:sldLayoutMkLst>
          <pc:spChg chg="mod">
            <ac:chgData name="Myung Ho Kim" userId="9694cfd42c244b92" providerId="LiveId" clId="{45A2DB98-E3EC-47F4-AF54-C4E9D43D3574}" dt="2022-07-26T23:24:58.576" v="12"/>
            <ac:spMkLst>
              <pc:docMk/>
              <pc:sldMasterMk cId="2667576523" sldId="2147483660"/>
              <pc:sldLayoutMk cId="2706692941" sldId="2147483668"/>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706692941" sldId="2147483668"/>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2706692941" sldId="2147483668"/>
              <ac:spMk id="10" creationId="{03AA55BD-D8F3-964B-AC53-E163DE3B6747}"/>
            </ac:spMkLst>
          </pc:spChg>
          <pc:picChg chg="mod">
            <ac:chgData name="Myung Ho Kim" userId="9694cfd42c244b92" providerId="LiveId" clId="{45A2DB98-E3EC-47F4-AF54-C4E9D43D3574}" dt="2022-07-26T23:24:58.576" v="12"/>
            <ac:picMkLst>
              <pc:docMk/>
              <pc:sldMasterMk cId="2667576523" sldId="2147483660"/>
              <pc:sldLayoutMk cId="2706692941" sldId="2147483668"/>
              <ac:picMk id="2" creationId="{8DB3934E-9463-F742-BC92-1AA4EE518C24}"/>
            </ac:picMkLst>
          </pc:picChg>
          <pc:picChg chg="mod">
            <ac:chgData name="Myung Ho Kim" userId="9694cfd42c244b92" providerId="LiveId" clId="{45A2DB98-E3EC-47F4-AF54-C4E9D43D3574}" dt="2022-07-26T23:24:58.576" v="12"/>
            <ac:picMkLst>
              <pc:docMk/>
              <pc:sldMasterMk cId="2667576523" sldId="2147483660"/>
              <pc:sldLayoutMk cId="2706692941" sldId="2147483668"/>
              <ac:picMk id="12" creationId="{ED5B0CAE-5B88-4445-8ECF-3B795699265F}"/>
            </ac:picMkLst>
          </pc:picChg>
        </pc:sldLayoutChg>
        <pc:sldLayoutChg chg="modSp">
          <pc:chgData name="Myung Ho Kim" userId="9694cfd42c244b92" providerId="LiveId" clId="{45A2DB98-E3EC-47F4-AF54-C4E9D43D3574}" dt="2022-07-26T23:24:58.576" v="12"/>
          <pc:sldLayoutMkLst>
            <pc:docMk/>
            <pc:sldMasterMk cId="2667576523" sldId="2147483660"/>
            <pc:sldLayoutMk cId="1513198735" sldId="2147483669"/>
          </pc:sldLayoutMkLst>
          <pc:spChg chg="mod">
            <ac:chgData name="Myung Ho Kim" userId="9694cfd42c244b92" providerId="LiveId" clId="{45A2DB98-E3EC-47F4-AF54-C4E9D43D3574}" dt="2022-07-26T23:24:58.576" v="12"/>
            <ac:spMkLst>
              <pc:docMk/>
              <pc:sldMasterMk cId="2667576523" sldId="2147483660"/>
              <pc:sldLayoutMk cId="1513198735" sldId="2147483669"/>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1513198735" sldId="2147483669"/>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1513198735" sldId="2147483669"/>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1513198735" sldId="2147483669"/>
              <ac:picMk id="8" creationId="{F364929F-F499-474C-A04F-FD8C0F5E8B2F}"/>
            </ac:picMkLst>
          </pc:picChg>
        </pc:sldLayoutChg>
        <pc:sldLayoutChg chg="modSp">
          <pc:chgData name="Myung Ho Kim" userId="9694cfd42c244b92" providerId="LiveId" clId="{45A2DB98-E3EC-47F4-AF54-C4E9D43D3574}" dt="2022-07-26T23:24:58.576" v="12"/>
          <pc:sldLayoutMkLst>
            <pc:docMk/>
            <pc:sldMasterMk cId="2667576523" sldId="2147483660"/>
            <pc:sldLayoutMk cId="703451603" sldId="2147483670"/>
          </pc:sldLayoutMkLst>
          <pc:spChg chg="mod">
            <ac:chgData name="Myung Ho Kim" userId="9694cfd42c244b92" providerId="LiveId" clId="{45A2DB98-E3EC-47F4-AF54-C4E9D43D3574}" dt="2022-07-26T23:24:58.576" v="12"/>
            <ac:spMkLst>
              <pc:docMk/>
              <pc:sldMasterMk cId="2667576523" sldId="2147483660"/>
              <pc:sldLayoutMk cId="703451603" sldId="2147483670"/>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703451603" sldId="2147483670"/>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703451603" sldId="2147483670"/>
              <ac:picMk id="2" creationId="{350E24A5-9FB3-7040-8456-A21981F9830F}"/>
            </ac:picMkLst>
          </pc:picChg>
        </pc:sldLayoutChg>
        <pc:sldLayoutChg chg="modSp">
          <pc:chgData name="Myung Ho Kim" userId="9694cfd42c244b92" providerId="LiveId" clId="{45A2DB98-E3EC-47F4-AF54-C4E9D43D3574}" dt="2022-07-26T23:24:58.576" v="12"/>
          <pc:sldLayoutMkLst>
            <pc:docMk/>
            <pc:sldMasterMk cId="2667576523" sldId="2147483660"/>
            <pc:sldLayoutMk cId="3840524612" sldId="2147483671"/>
          </pc:sldLayoutMkLst>
          <pc:spChg chg="mod">
            <ac:chgData name="Myung Ho Kim" userId="9694cfd42c244b92" providerId="LiveId" clId="{45A2DB98-E3EC-47F4-AF54-C4E9D43D3574}" dt="2022-07-26T23:24:58.576" v="12"/>
            <ac:spMkLst>
              <pc:docMk/>
              <pc:sldMasterMk cId="2667576523" sldId="2147483660"/>
              <pc:sldLayoutMk cId="3840524612" sldId="2147483671"/>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3840524612" sldId="2147483671"/>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3840524612" sldId="2147483671"/>
              <ac:spMk id="10" creationId="{03AA55BD-D8F3-964B-AC53-E163DE3B6747}"/>
            </ac:spMkLst>
          </pc:spChg>
          <pc:spChg chg="mod">
            <ac:chgData name="Myung Ho Kim" userId="9694cfd42c244b92" providerId="LiveId" clId="{45A2DB98-E3EC-47F4-AF54-C4E9D43D3574}" dt="2022-07-26T23:24:58.576" v="12"/>
            <ac:spMkLst>
              <pc:docMk/>
              <pc:sldMasterMk cId="2667576523" sldId="2147483660"/>
              <pc:sldLayoutMk cId="3840524612" sldId="2147483671"/>
              <ac:spMk id="11" creationId="{674F3924-16D6-064C-8232-E1DE4D5489F9}"/>
            </ac:spMkLst>
          </pc:spChg>
          <pc:picChg chg="mod">
            <ac:chgData name="Myung Ho Kim" userId="9694cfd42c244b92" providerId="LiveId" clId="{45A2DB98-E3EC-47F4-AF54-C4E9D43D3574}" dt="2022-07-26T23:24:58.576" v="12"/>
            <ac:picMkLst>
              <pc:docMk/>
              <pc:sldMasterMk cId="2667576523" sldId="2147483660"/>
              <pc:sldLayoutMk cId="3840524612" sldId="2147483671"/>
              <ac:picMk id="13" creationId="{E9CA1B1D-CE54-164F-B6CF-75F6855A7876}"/>
            </ac:picMkLst>
          </pc:picChg>
        </pc:sldLayoutChg>
        <pc:sldLayoutChg chg="modSp">
          <pc:chgData name="Myung Ho Kim" userId="9694cfd42c244b92" providerId="LiveId" clId="{45A2DB98-E3EC-47F4-AF54-C4E9D43D3574}" dt="2022-07-26T23:24:58.576" v="12"/>
          <pc:sldLayoutMkLst>
            <pc:docMk/>
            <pc:sldMasterMk cId="2667576523" sldId="2147483660"/>
            <pc:sldLayoutMk cId="2542358537" sldId="2147483672"/>
          </pc:sldLayoutMkLst>
          <pc:spChg chg="mod">
            <ac:chgData name="Myung Ho Kim" userId="9694cfd42c244b92" providerId="LiveId" clId="{45A2DB98-E3EC-47F4-AF54-C4E9D43D3574}" dt="2022-07-26T23:24:58.576" v="12"/>
            <ac:spMkLst>
              <pc:docMk/>
              <pc:sldMasterMk cId="2667576523" sldId="2147483660"/>
              <pc:sldLayoutMk cId="2542358537" sldId="2147483672"/>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542358537" sldId="2147483672"/>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2542358537" sldId="2147483672"/>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2542358537" sldId="2147483672"/>
              <ac:picMk id="9" creationId="{7854E2B1-463E-7246-A916-5D0E97EC4708}"/>
            </ac:picMkLst>
          </pc:picChg>
        </pc:sldLayoutChg>
        <pc:sldLayoutChg chg="modSp">
          <pc:chgData name="Myung Ho Kim" userId="9694cfd42c244b92" providerId="LiveId" clId="{45A2DB98-E3EC-47F4-AF54-C4E9D43D3574}" dt="2022-07-26T23:24:58.576" v="12"/>
          <pc:sldLayoutMkLst>
            <pc:docMk/>
            <pc:sldMasterMk cId="2667576523" sldId="2147483660"/>
            <pc:sldLayoutMk cId="349931765" sldId="2147483673"/>
          </pc:sldLayoutMkLst>
          <pc:spChg chg="mod">
            <ac:chgData name="Myung Ho Kim" userId="9694cfd42c244b92" providerId="LiveId" clId="{45A2DB98-E3EC-47F4-AF54-C4E9D43D3574}" dt="2022-07-26T23:24:58.576" v="12"/>
            <ac:spMkLst>
              <pc:docMk/>
              <pc:sldMasterMk cId="2667576523" sldId="2147483660"/>
              <pc:sldLayoutMk cId="349931765" sldId="2147483673"/>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349931765" sldId="2147483673"/>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349931765" sldId="2147483673"/>
              <ac:picMk id="4" creationId="{5EFE8491-95A9-B249-9C43-FCE3E713D408}"/>
            </ac:picMkLst>
          </pc:picChg>
        </pc:sldLayoutChg>
        <pc:sldLayoutChg chg="modSp">
          <pc:chgData name="Myung Ho Kim" userId="9694cfd42c244b92" providerId="LiveId" clId="{45A2DB98-E3EC-47F4-AF54-C4E9D43D3574}" dt="2022-07-26T23:24:58.576" v="12"/>
          <pc:sldLayoutMkLst>
            <pc:docMk/>
            <pc:sldMasterMk cId="2667576523" sldId="2147483660"/>
            <pc:sldLayoutMk cId="1274967571" sldId="2147483674"/>
          </pc:sldLayoutMkLst>
          <pc:spChg chg="mod">
            <ac:chgData name="Myung Ho Kim" userId="9694cfd42c244b92" providerId="LiveId" clId="{45A2DB98-E3EC-47F4-AF54-C4E9D43D3574}" dt="2022-07-26T23:24:58.576" v="12"/>
            <ac:spMkLst>
              <pc:docMk/>
              <pc:sldMasterMk cId="2667576523" sldId="2147483660"/>
              <pc:sldLayoutMk cId="1274967571" sldId="2147483674"/>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1274967571" sldId="2147483674"/>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1274967571" sldId="2147483674"/>
              <ac:spMk id="10" creationId="{03AA55BD-D8F3-964B-AC53-E163DE3B6747}"/>
            </ac:spMkLst>
          </pc:spChg>
          <pc:spChg chg="mod">
            <ac:chgData name="Myung Ho Kim" userId="9694cfd42c244b92" providerId="LiveId" clId="{45A2DB98-E3EC-47F4-AF54-C4E9D43D3574}" dt="2022-07-26T23:24:58.576" v="12"/>
            <ac:spMkLst>
              <pc:docMk/>
              <pc:sldMasterMk cId="2667576523" sldId="2147483660"/>
              <pc:sldLayoutMk cId="1274967571" sldId="2147483674"/>
              <ac:spMk id="11" creationId="{674F3924-16D6-064C-8232-E1DE4D5489F9}"/>
            </ac:spMkLst>
          </pc:spChg>
          <pc:picChg chg="mod">
            <ac:chgData name="Myung Ho Kim" userId="9694cfd42c244b92" providerId="LiveId" clId="{45A2DB98-E3EC-47F4-AF54-C4E9D43D3574}" dt="2022-07-26T23:24:58.576" v="12"/>
            <ac:picMkLst>
              <pc:docMk/>
              <pc:sldMasterMk cId="2667576523" sldId="2147483660"/>
              <pc:sldLayoutMk cId="1274967571" sldId="2147483674"/>
              <ac:picMk id="7" creationId="{65355E62-8248-1943-AD86-B7FAC72B910D}"/>
            </ac:picMkLst>
          </pc:picChg>
          <pc:picChg chg="mod">
            <ac:chgData name="Myung Ho Kim" userId="9694cfd42c244b92" providerId="LiveId" clId="{45A2DB98-E3EC-47F4-AF54-C4E9D43D3574}" dt="2022-07-26T23:24:58.576" v="12"/>
            <ac:picMkLst>
              <pc:docMk/>
              <pc:sldMasterMk cId="2667576523" sldId="2147483660"/>
              <pc:sldLayoutMk cId="1274967571" sldId="2147483674"/>
              <ac:picMk id="9" creationId="{6B619A79-937E-5346-A232-75D959C58F59}"/>
            </ac:picMkLst>
          </pc:picChg>
        </pc:sldLayoutChg>
        <pc:sldLayoutChg chg="modSp">
          <pc:chgData name="Myung Ho Kim" userId="9694cfd42c244b92" providerId="LiveId" clId="{45A2DB98-E3EC-47F4-AF54-C4E9D43D3574}" dt="2022-07-26T23:24:58.576" v="12"/>
          <pc:sldLayoutMkLst>
            <pc:docMk/>
            <pc:sldMasterMk cId="2667576523" sldId="2147483660"/>
            <pc:sldLayoutMk cId="2458204942" sldId="2147483675"/>
          </pc:sldLayoutMkLst>
          <pc:spChg chg="mod">
            <ac:chgData name="Myung Ho Kim" userId="9694cfd42c244b92" providerId="LiveId" clId="{45A2DB98-E3EC-47F4-AF54-C4E9D43D3574}" dt="2022-07-26T23:24:58.576" v="12"/>
            <ac:spMkLst>
              <pc:docMk/>
              <pc:sldMasterMk cId="2667576523" sldId="2147483660"/>
              <pc:sldLayoutMk cId="2458204942" sldId="2147483675"/>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458204942" sldId="2147483675"/>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2458204942" sldId="2147483675"/>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2458204942" sldId="2147483675"/>
              <ac:picMk id="8" creationId="{AB4F79F6-7126-F24D-8204-8208DE04B9F4}"/>
            </ac:picMkLst>
          </pc:picChg>
        </pc:sldLayoutChg>
        <pc:sldLayoutChg chg="modSp">
          <pc:chgData name="Myung Ho Kim" userId="9694cfd42c244b92" providerId="LiveId" clId="{45A2DB98-E3EC-47F4-AF54-C4E9D43D3574}" dt="2022-07-26T23:24:58.576" v="12"/>
          <pc:sldLayoutMkLst>
            <pc:docMk/>
            <pc:sldMasterMk cId="2667576523" sldId="2147483660"/>
            <pc:sldLayoutMk cId="3741609161" sldId="2147483676"/>
          </pc:sldLayoutMkLst>
          <pc:spChg chg="mod">
            <ac:chgData name="Myung Ho Kim" userId="9694cfd42c244b92" providerId="LiveId" clId="{45A2DB98-E3EC-47F4-AF54-C4E9D43D3574}" dt="2022-07-26T23:24:58.576" v="12"/>
            <ac:spMkLst>
              <pc:docMk/>
              <pc:sldMasterMk cId="2667576523" sldId="2147483660"/>
              <pc:sldLayoutMk cId="3741609161" sldId="2147483676"/>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3741609161" sldId="2147483676"/>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3741609161" sldId="2147483676"/>
              <ac:picMk id="2" creationId="{70EF56D7-2183-C34F-B771-2D93161BCCBA}"/>
            </ac:picMkLst>
          </pc:picChg>
          <pc:picChg chg="mod">
            <ac:chgData name="Myung Ho Kim" userId="9694cfd42c244b92" providerId="LiveId" clId="{45A2DB98-E3EC-47F4-AF54-C4E9D43D3574}" dt="2022-07-26T23:24:58.576" v="12"/>
            <ac:picMkLst>
              <pc:docMk/>
              <pc:sldMasterMk cId="2667576523" sldId="2147483660"/>
              <pc:sldLayoutMk cId="3741609161" sldId="2147483676"/>
              <ac:picMk id="6" creationId="{25F1D60F-38CF-524A-A8CB-833245F60A86}"/>
            </ac:picMkLst>
          </pc:picChg>
        </pc:sldLayoutChg>
        <pc:sldLayoutChg chg="modSp">
          <pc:chgData name="Myung Ho Kim" userId="9694cfd42c244b92" providerId="LiveId" clId="{45A2DB98-E3EC-47F4-AF54-C4E9D43D3574}" dt="2022-07-26T23:24:58.576" v="12"/>
          <pc:sldLayoutMkLst>
            <pc:docMk/>
            <pc:sldMasterMk cId="2667576523" sldId="2147483660"/>
            <pc:sldLayoutMk cId="2400211515" sldId="2147483677"/>
          </pc:sldLayoutMkLst>
          <pc:spChg chg="mod">
            <ac:chgData name="Myung Ho Kim" userId="9694cfd42c244b92" providerId="LiveId" clId="{45A2DB98-E3EC-47F4-AF54-C4E9D43D3574}" dt="2022-07-26T23:24:58.576" v="12"/>
            <ac:spMkLst>
              <pc:docMk/>
              <pc:sldMasterMk cId="2667576523" sldId="2147483660"/>
              <pc:sldLayoutMk cId="2400211515" sldId="2147483677"/>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400211515" sldId="2147483677"/>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2400211515" sldId="2147483677"/>
              <ac:spMk id="10" creationId="{03AA55BD-D8F3-964B-AC53-E163DE3B6747}"/>
            </ac:spMkLst>
          </pc:spChg>
          <pc:spChg chg="mod">
            <ac:chgData name="Myung Ho Kim" userId="9694cfd42c244b92" providerId="LiveId" clId="{45A2DB98-E3EC-47F4-AF54-C4E9D43D3574}" dt="2022-07-26T23:24:58.576" v="12"/>
            <ac:spMkLst>
              <pc:docMk/>
              <pc:sldMasterMk cId="2667576523" sldId="2147483660"/>
              <pc:sldLayoutMk cId="2400211515" sldId="2147483677"/>
              <ac:spMk id="11" creationId="{674F3924-16D6-064C-8232-E1DE4D5489F9}"/>
            </ac:spMkLst>
          </pc:spChg>
          <pc:picChg chg="mod">
            <ac:chgData name="Myung Ho Kim" userId="9694cfd42c244b92" providerId="LiveId" clId="{45A2DB98-E3EC-47F4-AF54-C4E9D43D3574}" dt="2022-07-26T23:24:58.576" v="12"/>
            <ac:picMkLst>
              <pc:docMk/>
              <pc:sldMasterMk cId="2667576523" sldId="2147483660"/>
              <pc:sldLayoutMk cId="2400211515" sldId="2147483677"/>
              <ac:picMk id="13" creationId="{CDC93839-0AF4-9641-A56E-902F9122E1AD}"/>
            </ac:picMkLst>
          </pc:picChg>
        </pc:sldLayoutChg>
        <pc:sldLayoutChg chg="modSp">
          <pc:chgData name="Myung Ho Kim" userId="9694cfd42c244b92" providerId="LiveId" clId="{45A2DB98-E3EC-47F4-AF54-C4E9D43D3574}" dt="2022-07-26T23:24:58.576" v="12"/>
          <pc:sldLayoutMkLst>
            <pc:docMk/>
            <pc:sldMasterMk cId="2667576523" sldId="2147483660"/>
            <pc:sldLayoutMk cId="297361982" sldId="2147483678"/>
          </pc:sldLayoutMkLst>
          <pc:spChg chg="mod">
            <ac:chgData name="Myung Ho Kim" userId="9694cfd42c244b92" providerId="LiveId" clId="{45A2DB98-E3EC-47F4-AF54-C4E9D43D3574}" dt="2022-07-26T23:24:58.576" v="12"/>
            <ac:spMkLst>
              <pc:docMk/>
              <pc:sldMasterMk cId="2667576523" sldId="2147483660"/>
              <pc:sldLayoutMk cId="297361982" sldId="2147483678"/>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97361982" sldId="2147483678"/>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297361982" sldId="2147483678"/>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297361982" sldId="2147483678"/>
              <ac:picMk id="9" creationId="{C17D3AC9-A100-9E4A-B282-7D8FFC555BD7}"/>
            </ac:picMkLst>
          </pc:picChg>
        </pc:sldLayoutChg>
        <pc:sldLayoutChg chg="modSp">
          <pc:chgData name="Myung Ho Kim" userId="9694cfd42c244b92" providerId="LiveId" clId="{45A2DB98-E3EC-47F4-AF54-C4E9D43D3574}" dt="2022-07-26T23:24:58.576" v="12"/>
          <pc:sldLayoutMkLst>
            <pc:docMk/>
            <pc:sldMasterMk cId="2667576523" sldId="2147483660"/>
            <pc:sldLayoutMk cId="2413212319" sldId="2147483679"/>
          </pc:sldLayoutMkLst>
          <pc:spChg chg="mod">
            <ac:chgData name="Myung Ho Kim" userId="9694cfd42c244b92" providerId="LiveId" clId="{45A2DB98-E3EC-47F4-AF54-C4E9D43D3574}" dt="2022-07-26T23:24:58.576" v="12"/>
            <ac:spMkLst>
              <pc:docMk/>
              <pc:sldMasterMk cId="2667576523" sldId="2147483660"/>
              <pc:sldLayoutMk cId="2413212319" sldId="2147483679"/>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2413212319" sldId="2147483679"/>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2413212319" sldId="2147483679"/>
              <ac:picMk id="6" creationId="{25F1D60F-38CF-524A-A8CB-833245F60A86}"/>
            </ac:picMkLst>
          </pc:picChg>
          <pc:picChg chg="mod">
            <ac:chgData name="Myung Ho Kim" userId="9694cfd42c244b92" providerId="LiveId" clId="{45A2DB98-E3EC-47F4-AF54-C4E9D43D3574}" dt="2022-07-26T23:24:58.576" v="12"/>
            <ac:picMkLst>
              <pc:docMk/>
              <pc:sldMasterMk cId="2667576523" sldId="2147483660"/>
              <pc:sldLayoutMk cId="2413212319" sldId="2147483679"/>
              <ac:picMk id="8" creationId="{B1793224-44E2-CF4F-A264-12C56110B6BD}"/>
            </ac:picMkLst>
          </pc:picChg>
        </pc:sldLayoutChg>
        <pc:sldLayoutChg chg="modSp">
          <pc:chgData name="Myung Ho Kim" userId="9694cfd42c244b92" providerId="LiveId" clId="{45A2DB98-E3EC-47F4-AF54-C4E9D43D3574}" dt="2022-07-26T23:24:58.576" v="12"/>
          <pc:sldLayoutMkLst>
            <pc:docMk/>
            <pc:sldMasterMk cId="2667576523" sldId="2147483660"/>
            <pc:sldLayoutMk cId="3534230522" sldId="2147483680"/>
          </pc:sldLayoutMkLst>
          <pc:spChg chg="mod">
            <ac:chgData name="Myung Ho Kim" userId="9694cfd42c244b92" providerId="LiveId" clId="{45A2DB98-E3EC-47F4-AF54-C4E9D43D3574}" dt="2022-07-26T23:24:58.576" v="12"/>
            <ac:spMkLst>
              <pc:docMk/>
              <pc:sldMasterMk cId="2667576523" sldId="2147483660"/>
              <pc:sldLayoutMk cId="3534230522" sldId="2147483680"/>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3534230522" sldId="2147483680"/>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3534230522" sldId="2147483680"/>
              <ac:spMk id="10" creationId="{03AA55BD-D8F3-964B-AC53-E163DE3B6747}"/>
            </ac:spMkLst>
          </pc:spChg>
          <pc:spChg chg="mod">
            <ac:chgData name="Myung Ho Kim" userId="9694cfd42c244b92" providerId="LiveId" clId="{45A2DB98-E3EC-47F4-AF54-C4E9D43D3574}" dt="2022-07-26T23:24:58.576" v="12"/>
            <ac:spMkLst>
              <pc:docMk/>
              <pc:sldMasterMk cId="2667576523" sldId="2147483660"/>
              <pc:sldLayoutMk cId="3534230522" sldId="2147483680"/>
              <ac:spMk id="11" creationId="{674F3924-16D6-064C-8232-E1DE4D5489F9}"/>
            </ac:spMkLst>
          </pc:spChg>
          <pc:picChg chg="mod">
            <ac:chgData name="Myung Ho Kim" userId="9694cfd42c244b92" providerId="LiveId" clId="{45A2DB98-E3EC-47F4-AF54-C4E9D43D3574}" dt="2022-07-26T23:24:58.576" v="12"/>
            <ac:picMkLst>
              <pc:docMk/>
              <pc:sldMasterMk cId="2667576523" sldId="2147483660"/>
              <pc:sldLayoutMk cId="3534230522" sldId="2147483680"/>
              <ac:picMk id="9" creationId="{594761A6-3E4C-D946-8DC7-1CA62B83A06F}"/>
            </ac:picMkLst>
          </pc:picChg>
        </pc:sldLayoutChg>
        <pc:sldLayoutChg chg="modSp">
          <pc:chgData name="Myung Ho Kim" userId="9694cfd42c244b92" providerId="LiveId" clId="{45A2DB98-E3EC-47F4-AF54-C4E9D43D3574}" dt="2022-07-26T23:24:58.576" v="12"/>
          <pc:sldLayoutMkLst>
            <pc:docMk/>
            <pc:sldMasterMk cId="2667576523" sldId="2147483660"/>
            <pc:sldLayoutMk cId="1571705689" sldId="2147483681"/>
          </pc:sldLayoutMkLst>
          <pc:spChg chg="mod">
            <ac:chgData name="Myung Ho Kim" userId="9694cfd42c244b92" providerId="LiveId" clId="{45A2DB98-E3EC-47F4-AF54-C4E9D43D3574}" dt="2022-07-26T23:24:58.576" v="12"/>
            <ac:spMkLst>
              <pc:docMk/>
              <pc:sldMasterMk cId="2667576523" sldId="2147483660"/>
              <pc:sldLayoutMk cId="1571705689" sldId="2147483681"/>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1571705689" sldId="2147483681"/>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1571705689" sldId="2147483681"/>
              <ac:picMk id="2" creationId="{B1CC62AA-3F8A-684C-8C1A-D4B10943F9CC}"/>
            </ac:picMkLst>
          </pc:picChg>
          <pc:picChg chg="mod">
            <ac:chgData name="Myung Ho Kim" userId="9694cfd42c244b92" providerId="LiveId" clId="{45A2DB98-E3EC-47F4-AF54-C4E9D43D3574}" dt="2022-07-26T23:24:58.576" v="12"/>
            <ac:picMkLst>
              <pc:docMk/>
              <pc:sldMasterMk cId="2667576523" sldId="2147483660"/>
              <pc:sldLayoutMk cId="1571705689" sldId="2147483681"/>
              <ac:picMk id="8" creationId="{74FA227F-93DE-644B-80A3-8F38CFD11BA4}"/>
            </ac:picMkLst>
          </pc:picChg>
        </pc:sldLayoutChg>
        <pc:sldLayoutChg chg="modSp">
          <pc:chgData name="Myung Ho Kim" userId="9694cfd42c244b92" providerId="LiveId" clId="{45A2DB98-E3EC-47F4-AF54-C4E9D43D3574}" dt="2022-07-26T23:24:58.576" v="12"/>
          <pc:sldLayoutMkLst>
            <pc:docMk/>
            <pc:sldMasterMk cId="2667576523" sldId="2147483660"/>
            <pc:sldLayoutMk cId="2540672004" sldId="2147483682"/>
          </pc:sldLayoutMkLst>
          <pc:spChg chg="mod">
            <ac:chgData name="Myung Ho Kim" userId="9694cfd42c244b92" providerId="LiveId" clId="{45A2DB98-E3EC-47F4-AF54-C4E9D43D3574}" dt="2022-07-26T23:24:58.576" v="12"/>
            <ac:spMkLst>
              <pc:docMk/>
              <pc:sldMasterMk cId="2667576523" sldId="2147483660"/>
              <pc:sldLayoutMk cId="2540672004" sldId="2147483682"/>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2540672004" sldId="2147483682"/>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2540672004" sldId="2147483682"/>
              <ac:picMk id="2" creationId="{5A631794-58EE-7C4C-BAE6-9F861582B13F}"/>
            </ac:picMkLst>
          </pc:picChg>
          <pc:picChg chg="mod">
            <ac:chgData name="Myung Ho Kim" userId="9694cfd42c244b92" providerId="LiveId" clId="{45A2DB98-E3EC-47F4-AF54-C4E9D43D3574}" dt="2022-07-26T23:24:58.576" v="12"/>
            <ac:picMkLst>
              <pc:docMk/>
              <pc:sldMasterMk cId="2667576523" sldId="2147483660"/>
              <pc:sldLayoutMk cId="2540672004" sldId="2147483682"/>
              <ac:picMk id="4" creationId="{6BB17C03-A0CD-2F43-A972-812BE1F49440}"/>
            </ac:picMkLst>
          </pc:picChg>
        </pc:sldLayoutChg>
        <pc:sldLayoutChg chg="modSp">
          <pc:chgData name="Myung Ho Kim" userId="9694cfd42c244b92" providerId="LiveId" clId="{45A2DB98-E3EC-47F4-AF54-C4E9D43D3574}" dt="2022-07-26T23:24:58.576" v="12"/>
          <pc:sldLayoutMkLst>
            <pc:docMk/>
            <pc:sldMasterMk cId="2667576523" sldId="2147483660"/>
            <pc:sldLayoutMk cId="2787495713" sldId="2147483683"/>
          </pc:sldLayoutMkLst>
          <pc:spChg chg="mod">
            <ac:chgData name="Myung Ho Kim" userId="9694cfd42c244b92" providerId="LiveId" clId="{45A2DB98-E3EC-47F4-AF54-C4E9D43D3574}" dt="2022-07-26T23:24:58.576" v="12"/>
            <ac:spMkLst>
              <pc:docMk/>
              <pc:sldMasterMk cId="2667576523" sldId="2147483660"/>
              <pc:sldLayoutMk cId="2787495713" sldId="2147483683"/>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2787495713" sldId="2147483683"/>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2787495713" sldId="2147483683"/>
              <ac:spMk id="10" creationId="{03AA55BD-D8F3-964B-AC53-E163DE3B6747}"/>
            </ac:spMkLst>
          </pc:spChg>
          <pc:spChg chg="mod">
            <ac:chgData name="Myung Ho Kim" userId="9694cfd42c244b92" providerId="LiveId" clId="{45A2DB98-E3EC-47F4-AF54-C4E9D43D3574}" dt="2022-07-26T23:24:58.576" v="12"/>
            <ac:spMkLst>
              <pc:docMk/>
              <pc:sldMasterMk cId="2667576523" sldId="2147483660"/>
              <pc:sldLayoutMk cId="2787495713" sldId="2147483683"/>
              <ac:spMk id="11" creationId="{674F3924-16D6-064C-8232-E1DE4D5489F9}"/>
            </ac:spMkLst>
          </pc:spChg>
          <pc:picChg chg="mod">
            <ac:chgData name="Myung Ho Kim" userId="9694cfd42c244b92" providerId="LiveId" clId="{45A2DB98-E3EC-47F4-AF54-C4E9D43D3574}" dt="2022-07-26T23:24:58.576" v="12"/>
            <ac:picMkLst>
              <pc:docMk/>
              <pc:sldMasterMk cId="2667576523" sldId="2147483660"/>
              <pc:sldLayoutMk cId="2787495713" sldId="2147483683"/>
              <ac:picMk id="13" creationId="{FD1102DC-4A08-8240-A4D0-517D989AE08D}"/>
            </ac:picMkLst>
          </pc:picChg>
        </pc:sldLayoutChg>
        <pc:sldLayoutChg chg="modSp">
          <pc:chgData name="Myung Ho Kim" userId="9694cfd42c244b92" providerId="LiveId" clId="{45A2DB98-E3EC-47F4-AF54-C4E9D43D3574}" dt="2022-07-26T23:24:58.576" v="12"/>
          <pc:sldLayoutMkLst>
            <pc:docMk/>
            <pc:sldMasterMk cId="2667576523" sldId="2147483660"/>
            <pc:sldLayoutMk cId="394784357" sldId="2147483684"/>
          </pc:sldLayoutMkLst>
          <pc:spChg chg="mod">
            <ac:chgData name="Myung Ho Kim" userId="9694cfd42c244b92" providerId="LiveId" clId="{45A2DB98-E3EC-47F4-AF54-C4E9D43D3574}" dt="2022-07-26T23:24:58.576" v="12"/>
            <ac:spMkLst>
              <pc:docMk/>
              <pc:sldMasterMk cId="2667576523" sldId="2147483660"/>
              <pc:sldLayoutMk cId="394784357" sldId="2147483684"/>
              <ac:spMk id="3" creationId="{224B4991-1563-CD48-A701-9F919CD703A7}"/>
            </ac:spMkLst>
          </pc:spChg>
          <pc:spChg chg="mod">
            <ac:chgData name="Myung Ho Kim" userId="9694cfd42c244b92" providerId="LiveId" clId="{45A2DB98-E3EC-47F4-AF54-C4E9D43D3574}" dt="2022-07-26T23:24:58.576" v="12"/>
            <ac:spMkLst>
              <pc:docMk/>
              <pc:sldMasterMk cId="2667576523" sldId="2147483660"/>
              <pc:sldLayoutMk cId="394784357" sldId="2147483684"/>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394784357" sldId="2147483684"/>
              <ac:spMk id="5" creationId="{40EE795E-8CC1-9243-A30A-755321126430}"/>
            </ac:spMkLst>
          </pc:spChg>
          <pc:picChg chg="mod">
            <ac:chgData name="Myung Ho Kim" userId="9694cfd42c244b92" providerId="LiveId" clId="{45A2DB98-E3EC-47F4-AF54-C4E9D43D3574}" dt="2022-07-26T23:24:58.576" v="12"/>
            <ac:picMkLst>
              <pc:docMk/>
              <pc:sldMasterMk cId="2667576523" sldId="2147483660"/>
              <pc:sldLayoutMk cId="394784357" sldId="2147483684"/>
              <ac:picMk id="6" creationId="{9DECACAC-C286-974A-BC1A-9A17E3E92C84}"/>
            </ac:picMkLst>
          </pc:picChg>
          <pc:picChg chg="mod">
            <ac:chgData name="Myung Ho Kim" userId="9694cfd42c244b92" providerId="LiveId" clId="{45A2DB98-E3EC-47F4-AF54-C4E9D43D3574}" dt="2022-07-26T23:24:58.576" v="12"/>
            <ac:picMkLst>
              <pc:docMk/>
              <pc:sldMasterMk cId="2667576523" sldId="2147483660"/>
              <pc:sldLayoutMk cId="394784357" sldId="2147483684"/>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667576523" sldId="2147483660"/>
            <pc:sldLayoutMk cId="906376968" sldId="2147483685"/>
          </pc:sldLayoutMkLst>
          <pc:spChg chg="mod">
            <ac:chgData name="Myung Ho Kim" userId="9694cfd42c244b92" providerId="LiveId" clId="{45A2DB98-E3EC-47F4-AF54-C4E9D43D3574}" dt="2022-07-26T23:24:58.576" v="12"/>
            <ac:spMkLst>
              <pc:docMk/>
              <pc:sldMasterMk cId="2667576523" sldId="2147483660"/>
              <pc:sldLayoutMk cId="906376968" sldId="2147483685"/>
              <ac:spMk id="4" creationId="{4487695E-CC2D-D141-813C-DB86DC6B7692}"/>
            </ac:spMkLst>
          </pc:spChg>
          <pc:spChg chg="mod">
            <ac:chgData name="Myung Ho Kim" userId="9694cfd42c244b92" providerId="LiveId" clId="{45A2DB98-E3EC-47F4-AF54-C4E9D43D3574}" dt="2022-07-26T23:24:58.576" v="12"/>
            <ac:spMkLst>
              <pc:docMk/>
              <pc:sldMasterMk cId="2667576523" sldId="2147483660"/>
              <pc:sldLayoutMk cId="906376968" sldId="2147483685"/>
              <ac:spMk id="5" creationId="{40EE795E-8CC1-9243-A30A-755321126430}"/>
            </ac:spMkLst>
          </pc:spChg>
          <pc:spChg chg="mod">
            <ac:chgData name="Myung Ho Kim" userId="9694cfd42c244b92" providerId="LiveId" clId="{45A2DB98-E3EC-47F4-AF54-C4E9D43D3574}" dt="2022-07-26T23:24:58.576" v="12"/>
            <ac:spMkLst>
              <pc:docMk/>
              <pc:sldMasterMk cId="2667576523" sldId="2147483660"/>
              <pc:sldLayoutMk cId="906376968" sldId="2147483685"/>
              <ac:spMk id="9" creationId="{0D92EAC3-0CD2-1A47-ACFF-54D45C4AE7B9}"/>
            </ac:spMkLst>
          </pc:spChg>
          <pc:picChg chg="mod">
            <ac:chgData name="Myung Ho Kim" userId="9694cfd42c244b92" providerId="LiveId" clId="{45A2DB98-E3EC-47F4-AF54-C4E9D43D3574}" dt="2022-07-26T23:24:58.576" v="12"/>
            <ac:picMkLst>
              <pc:docMk/>
              <pc:sldMasterMk cId="2667576523" sldId="2147483660"/>
              <pc:sldLayoutMk cId="906376968" sldId="2147483685"/>
              <ac:picMk id="6" creationId="{9DECACAC-C286-974A-BC1A-9A17E3E92C84}"/>
            </ac:picMkLst>
          </pc:picChg>
        </pc:sldLayoutChg>
        <pc:sldLayoutChg chg="modSp">
          <pc:chgData name="Myung Ho Kim" userId="9694cfd42c244b92" providerId="LiveId" clId="{45A2DB98-E3EC-47F4-AF54-C4E9D43D3574}" dt="2022-07-26T23:24:58.576" v="12"/>
          <pc:sldLayoutMkLst>
            <pc:docMk/>
            <pc:sldMasterMk cId="2667576523" sldId="2147483660"/>
            <pc:sldLayoutMk cId="1371864288" sldId="2147483686"/>
          </pc:sldLayoutMkLst>
          <pc:spChg chg="mod">
            <ac:chgData name="Myung Ho Kim" userId="9694cfd42c244b92" providerId="LiveId" clId="{45A2DB98-E3EC-47F4-AF54-C4E9D43D3574}" dt="2022-07-26T23:24:58.576" v="12"/>
            <ac:spMkLst>
              <pc:docMk/>
              <pc:sldMasterMk cId="2667576523" sldId="2147483660"/>
              <pc:sldLayoutMk cId="1371864288" sldId="2147483686"/>
              <ac:spMk id="3" creationId="{224B4991-1563-CD48-A701-9F919CD703A7}"/>
            </ac:spMkLst>
          </pc:spChg>
          <pc:spChg chg="mod">
            <ac:chgData name="Myung Ho Kim" userId="9694cfd42c244b92" providerId="LiveId" clId="{45A2DB98-E3EC-47F4-AF54-C4E9D43D3574}" dt="2022-07-26T23:24:58.576" v="12"/>
            <ac:spMkLst>
              <pc:docMk/>
              <pc:sldMasterMk cId="2667576523" sldId="2147483660"/>
              <pc:sldLayoutMk cId="1371864288" sldId="2147483686"/>
              <ac:spMk id="12" creationId="{CCE1F23C-0D98-364F-92DB-0F350F9D1C3A}"/>
            </ac:spMkLst>
          </pc:spChg>
          <pc:spChg chg="mod">
            <ac:chgData name="Myung Ho Kim" userId="9694cfd42c244b92" providerId="LiveId" clId="{45A2DB98-E3EC-47F4-AF54-C4E9D43D3574}" dt="2022-07-26T23:24:58.576" v="12"/>
            <ac:spMkLst>
              <pc:docMk/>
              <pc:sldMasterMk cId="2667576523" sldId="2147483660"/>
              <pc:sldLayoutMk cId="1371864288" sldId="2147483686"/>
              <ac:spMk id="14" creationId="{297136BF-9357-F34C-B60A-013790759674}"/>
            </ac:spMkLst>
          </pc:spChg>
          <pc:spChg chg="mod">
            <ac:chgData name="Myung Ho Kim" userId="9694cfd42c244b92" providerId="LiveId" clId="{45A2DB98-E3EC-47F4-AF54-C4E9D43D3574}" dt="2022-07-26T23:24:58.576" v="12"/>
            <ac:spMkLst>
              <pc:docMk/>
              <pc:sldMasterMk cId="2667576523" sldId="2147483660"/>
              <pc:sldLayoutMk cId="1371864288" sldId="2147483686"/>
              <ac:spMk id="15" creationId="{BD56DC78-7482-6E4F-BA10-BED241F1D4EC}"/>
            </ac:spMkLst>
          </pc:spChg>
          <pc:picChg chg="mod">
            <ac:chgData name="Myung Ho Kim" userId="9694cfd42c244b92" providerId="LiveId" clId="{45A2DB98-E3EC-47F4-AF54-C4E9D43D3574}" dt="2022-07-26T23:24:58.576" v="12"/>
            <ac:picMkLst>
              <pc:docMk/>
              <pc:sldMasterMk cId="2667576523" sldId="2147483660"/>
              <pc:sldLayoutMk cId="1371864288" sldId="2147483686"/>
              <ac:picMk id="18" creationId="{5B4888C3-FC13-6F44-A597-157602F9D15D}"/>
            </ac:picMkLst>
          </pc:picChg>
        </pc:sldLayoutChg>
        <pc:sldLayoutChg chg="modSp">
          <pc:chgData name="Myung Ho Kim" userId="9694cfd42c244b92" providerId="LiveId" clId="{45A2DB98-E3EC-47F4-AF54-C4E9D43D3574}" dt="2022-07-26T23:24:58.576" v="12"/>
          <pc:sldLayoutMkLst>
            <pc:docMk/>
            <pc:sldMasterMk cId="2667576523" sldId="2147483660"/>
            <pc:sldLayoutMk cId="3176433733" sldId="2147483687"/>
          </pc:sldLayoutMkLst>
          <pc:spChg chg="mod">
            <ac:chgData name="Myung Ho Kim" userId="9694cfd42c244b92" providerId="LiveId" clId="{45A2DB98-E3EC-47F4-AF54-C4E9D43D3574}" dt="2022-07-26T23:24:58.576" v="12"/>
            <ac:spMkLst>
              <pc:docMk/>
              <pc:sldMasterMk cId="2667576523" sldId="2147483660"/>
              <pc:sldLayoutMk cId="3176433733" sldId="2147483687"/>
              <ac:spMk id="2" creationId="{8DFA79AD-8981-4F51-8CC1-43C885681348}"/>
            </ac:spMkLst>
          </pc:spChg>
          <pc:spChg chg="mod">
            <ac:chgData name="Myung Ho Kim" userId="9694cfd42c244b92" providerId="LiveId" clId="{45A2DB98-E3EC-47F4-AF54-C4E9D43D3574}" dt="2022-07-26T23:24:58.576" v="12"/>
            <ac:spMkLst>
              <pc:docMk/>
              <pc:sldMasterMk cId="2667576523" sldId="2147483660"/>
              <pc:sldLayoutMk cId="3176433733" sldId="2147483687"/>
              <ac:spMk id="3" creationId="{4875A302-45A3-481F-BFAB-9A074C3F7794}"/>
            </ac:spMkLst>
          </pc:spChg>
          <pc:spChg chg="mod">
            <ac:chgData name="Myung Ho Kim" userId="9694cfd42c244b92" providerId="LiveId" clId="{45A2DB98-E3EC-47F4-AF54-C4E9D43D3574}" dt="2022-07-26T23:24:58.576" v="12"/>
            <ac:spMkLst>
              <pc:docMk/>
              <pc:sldMasterMk cId="2667576523" sldId="2147483660"/>
              <pc:sldLayoutMk cId="3176433733" sldId="2147483687"/>
              <ac:spMk id="4" creationId="{56A6F6B2-1DD0-42F2-9039-5327CC0EF19D}"/>
            </ac:spMkLst>
          </pc:spChg>
          <pc:spChg chg="mod">
            <ac:chgData name="Myung Ho Kim" userId="9694cfd42c244b92" providerId="LiveId" clId="{45A2DB98-E3EC-47F4-AF54-C4E9D43D3574}" dt="2022-07-26T23:24:58.576" v="12"/>
            <ac:spMkLst>
              <pc:docMk/>
              <pc:sldMasterMk cId="2667576523" sldId="2147483660"/>
              <pc:sldLayoutMk cId="3176433733" sldId="2147483687"/>
              <ac:spMk id="5" creationId="{7DB3A20D-927D-4DD1-8E5E-A3AC6EDE3968}"/>
            </ac:spMkLst>
          </pc:spChg>
        </pc:sldLayoutChg>
        <pc:sldLayoutChg chg="modSp">
          <pc:chgData name="Myung Ho Kim" userId="9694cfd42c244b92" providerId="LiveId" clId="{45A2DB98-E3EC-47F4-AF54-C4E9D43D3574}" dt="2022-07-26T23:24:58.576" v="12"/>
          <pc:sldLayoutMkLst>
            <pc:docMk/>
            <pc:sldMasterMk cId="2667576523" sldId="2147483660"/>
            <pc:sldLayoutMk cId="2368122997" sldId="2147483688"/>
          </pc:sldLayoutMkLst>
          <pc:spChg chg="mod">
            <ac:chgData name="Myung Ho Kim" userId="9694cfd42c244b92" providerId="LiveId" clId="{45A2DB98-E3EC-47F4-AF54-C4E9D43D3574}" dt="2022-07-26T23:24:58.576" v="12"/>
            <ac:spMkLst>
              <pc:docMk/>
              <pc:sldMasterMk cId="2667576523" sldId="2147483660"/>
              <pc:sldLayoutMk cId="2368122997" sldId="2147483688"/>
              <ac:spMk id="2" creationId="{A0E6BC2F-544E-4727-A6CC-2BE3B3E01B51}"/>
            </ac:spMkLst>
          </pc:spChg>
          <pc:spChg chg="mod">
            <ac:chgData name="Myung Ho Kim" userId="9694cfd42c244b92" providerId="LiveId" clId="{45A2DB98-E3EC-47F4-AF54-C4E9D43D3574}" dt="2022-07-26T23:24:58.576" v="12"/>
            <ac:spMkLst>
              <pc:docMk/>
              <pc:sldMasterMk cId="2667576523" sldId="2147483660"/>
              <pc:sldLayoutMk cId="2368122997" sldId="2147483688"/>
              <ac:spMk id="3" creationId="{8BF0B31C-0AD0-4CC0-BF2B-DECE53E66658}"/>
            </ac:spMkLst>
          </pc:spChg>
          <pc:spChg chg="mod">
            <ac:chgData name="Myung Ho Kim" userId="9694cfd42c244b92" providerId="LiveId" clId="{45A2DB98-E3EC-47F4-AF54-C4E9D43D3574}" dt="2022-07-26T23:24:58.576" v="12"/>
            <ac:spMkLst>
              <pc:docMk/>
              <pc:sldMasterMk cId="2667576523" sldId="2147483660"/>
              <pc:sldLayoutMk cId="2368122997" sldId="2147483688"/>
              <ac:spMk id="4" creationId="{1BE35751-F391-41AA-9B05-1647E37D235B}"/>
            </ac:spMkLst>
          </pc:spChg>
          <pc:spChg chg="mod">
            <ac:chgData name="Myung Ho Kim" userId="9694cfd42c244b92" providerId="LiveId" clId="{45A2DB98-E3EC-47F4-AF54-C4E9D43D3574}" dt="2022-07-26T23:24:58.576" v="12"/>
            <ac:spMkLst>
              <pc:docMk/>
              <pc:sldMasterMk cId="2667576523" sldId="2147483660"/>
              <pc:sldLayoutMk cId="2368122997" sldId="2147483688"/>
              <ac:spMk id="5" creationId="{1CF1866E-6300-47C1-B36B-E4F93E357EE1}"/>
            </ac:spMkLst>
          </pc:spChg>
          <pc:spChg chg="mod">
            <ac:chgData name="Myung Ho Kim" userId="9694cfd42c244b92" providerId="LiveId" clId="{45A2DB98-E3EC-47F4-AF54-C4E9D43D3574}" dt="2022-07-26T23:24:58.576" v="12"/>
            <ac:spMkLst>
              <pc:docMk/>
              <pc:sldMasterMk cId="2667576523" sldId="2147483660"/>
              <pc:sldLayoutMk cId="2368122997" sldId="2147483688"/>
              <ac:spMk id="6" creationId="{54266AC4-1BB0-4DCC-B988-F338CCC87BB0}"/>
            </ac:spMkLst>
          </pc:spChg>
          <pc:spChg chg="mod">
            <ac:chgData name="Myung Ho Kim" userId="9694cfd42c244b92" providerId="LiveId" clId="{45A2DB98-E3EC-47F4-AF54-C4E9D43D3574}" dt="2022-07-26T23:24:58.576" v="12"/>
            <ac:spMkLst>
              <pc:docMk/>
              <pc:sldMasterMk cId="2667576523" sldId="2147483660"/>
              <pc:sldLayoutMk cId="2368122997" sldId="2147483688"/>
              <ac:spMk id="7" creationId="{EF200040-B841-47B7-8555-E0299CDC24FA}"/>
            </ac:spMkLst>
          </pc:spChg>
          <pc:spChg chg="mod">
            <ac:chgData name="Myung Ho Kim" userId="9694cfd42c244b92" providerId="LiveId" clId="{45A2DB98-E3EC-47F4-AF54-C4E9D43D3574}" dt="2022-07-26T23:24:58.576" v="12"/>
            <ac:spMkLst>
              <pc:docMk/>
              <pc:sldMasterMk cId="2667576523" sldId="2147483660"/>
              <pc:sldLayoutMk cId="2368122997" sldId="2147483688"/>
              <ac:spMk id="9" creationId="{0AC5EDAF-1FA5-4CEA-99CA-7D0E1F5DDF81}"/>
            </ac:spMkLst>
          </pc:spChg>
          <pc:spChg chg="mod">
            <ac:chgData name="Myung Ho Kim" userId="9694cfd42c244b92" providerId="LiveId" clId="{45A2DB98-E3EC-47F4-AF54-C4E9D43D3574}" dt="2022-07-26T23:24:58.576" v="12"/>
            <ac:spMkLst>
              <pc:docMk/>
              <pc:sldMasterMk cId="2667576523" sldId="2147483660"/>
              <pc:sldLayoutMk cId="2368122997" sldId="2147483688"/>
              <ac:spMk id="10" creationId="{5731A324-874D-4D3D-95F1-8AE3303E2272}"/>
            </ac:spMkLst>
          </pc:spChg>
          <pc:spChg chg="mod">
            <ac:chgData name="Myung Ho Kim" userId="9694cfd42c244b92" providerId="LiveId" clId="{45A2DB98-E3EC-47F4-AF54-C4E9D43D3574}" dt="2022-07-26T23:24:58.576" v="12"/>
            <ac:spMkLst>
              <pc:docMk/>
              <pc:sldMasterMk cId="2667576523" sldId="2147483660"/>
              <pc:sldLayoutMk cId="2368122997" sldId="2147483688"/>
              <ac:spMk id="11" creationId="{934E3A93-BFC9-49AD-8CF7-7EDF2A13157E}"/>
            </ac:spMkLst>
          </pc:spChg>
          <pc:spChg chg="mod">
            <ac:chgData name="Myung Ho Kim" userId="9694cfd42c244b92" providerId="LiveId" clId="{45A2DB98-E3EC-47F4-AF54-C4E9D43D3574}" dt="2022-07-26T23:24:58.576" v="12"/>
            <ac:spMkLst>
              <pc:docMk/>
              <pc:sldMasterMk cId="2667576523" sldId="2147483660"/>
              <pc:sldLayoutMk cId="2368122997" sldId="2147483688"/>
              <ac:spMk id="12" creationId="{839DD8F2-C56B-454C-9A84-A663F83DB6CE}"/>
            </ac:spMkLst>
          </pc:spChg>
          <pc:spChg chg="mod">
            <ac:chgData name="Myung Ho Kim" userId="9694cfd42c244b92" providerId="LiveId" clId="{45A2DB98-E3EC-47F4-AF54-C4E9D43D3574}" dt="2022-07-26T23:24:58.576" v="12"/>
            <ac:spMkLst>
              <pc:docMk/>
              <pc:sldMasterMk cId="2667576523" sldId="2147483660"/>
              <pc:sldLayoutMk cId="2368122997" sldId="2147483688"/>
              <ac:spMk id="14" creationId="{22825262-3F6E-4DC6-AA53-E30B25B15839}"/>
            </ac:spMkLst>
          </pc:spChg>
          <pc:grpChg chg="mod">
            <ac:chgData name="Myung Ho Kim" userId="9694cfd42c244b92" providerId="LiveId" clId="{45A2DB98-E3EC-47F4-AF54-C4E9D43D3574}" dt="2022-07-26T23:24:58.576" v="12"/>
            <ac:grpSpMkLst>
              <pc:docMk/>
              <pc:sldMasterMk cId="2667576523" sldId="2147483660"/>
              <pc:sldLayoutMk cId="2368122997" sldId="2147483688"/>
              <ac:grpSpMk id="8" creationId="{3AD8DF60-7E0A-43C5-81B6-9B3522A7A826}"/>
            </ac:grpSpMkLst>
          </pc:grpChg>
          <pc:grpChg chg="mod">
            <ac:chgData name="Myung Ho Kim" userId="9694cfd42c244b92" providerId="LiveId" clId="{45A2DB98-E3EC-47F4-AF54-C4E9D43D3574}" dt="2022-07-26T23:24:58.576" v="12"/>
            <ac:grpSpMkLst>
              <pc:docMk/>
              <pc:sldMasterMk cId="2667576523" sldId="2147483660"/>
              <pc:sldLayoutMk cId="2368122997" sldId="2147483688"/>
              <ac:grpSpMk id="13" creationId="{77538DC6-5A10-44DE-BF8C-5185BC4F6B42}"/>
            </ac:grpSpMkLst>
          </pc:grpChg>
        </pc:sldLayoutChg>
        <pc:sldLayoutChg chg="modSp">
          <pc:chgData name="Myung Ho Kim" userId="9694cfd42c244b92" providerId="LiveId" clId="{45A2DB98-E3EC-47F4-AF54-C4E9D43D3574}" dt="2022-07-26T23:24:58.576" v="12"/>
          <pc:sldLayoutMkLst>
            <pc:docMk/>
            <pc:sldMasterMk cId="2667576523" sldId="2147483660"/>
            <pc:sldLayoutMk cId="404755717" sldId="2147483689"/>
          </pc:sldLayoutMkLst>
          <pc:spChg chg="mod">
            <ac:chgData name="Myung Ho Kim" userId="9694cfd42c244b92" providerId="LiveId" clId="{45A2DB98-E3EC-47F4-AF54-C4E9D43D3574}" dt="2022-07-26T23:24:58.576" v="12"/>
            <ac:spMkLst>
              <pc:docMk/>
              <pc:sldMasterMk cId="2667576523" sldId="2147483660"/>
              <pc:sldLayoutMk cId="404755717" sldId="2147483689"/>
              <ac:spMk id="2" creationId="{A0E6BC2F-544E-4727-A6CC-2BE3B3E01B51}"/>
            </ac:spMkLst>
          </pc:spChg>
          <pc:spChg chg="mod">
            <ac:chgData name="Myung Ho Kim" userId="9694cfd42c244b92" providerId="LiveId" clId="{45A2DB98-E3EC-47F4-AF54-C4E9D43D3574}" dt="2022-07-26T23:24:58.576" v="12"/>
            <ac:spMkLst>
              <pc:docMk/>
              <pc:sldMasterMk cId="2667576523" sldId="2147483660"/>
              <pc:sldLayoutMk cId="404755717" sldId="2147483689"/>
              <ac:spMk id="3" creationId="{8BF0B31C-0AD0-4CC0-BF2B-DECE53E66658}"/>
            </ac:spMkLst>
          </pc:spChg>
          <pc:spChg chg="mod">
            <ac:chgData name="Myung Ho Kim" userId="9694cfd42c244b92" providerId="LiveId" clId="{45A2DB98-E3EC-47F4-AF54-C4E9D43D3574}" dt="2022-07-26T23:24:58.576" v="12"/>
            <ac:spMkLst>
              <pc:docMk/>
              <pc:sldMasterMk cId="2667576523" sldId="2147483660"/>
              <pc:sldLayoutMk cId="404755717" sldId="2147483689"/>
              <ac:spMk id="7" creationId="{EF200040-B841-47B7-8555-E0299CDC24FA}"/>
            </ac:spMkLst>
          </pc:spChg>
          <pc:spChg chg="mod">
            <ac:chgData name="Myung Ho Kim" userId="9694cfd42c244b92" providerId="LiveId" clId="{45A2DB98-E3EC-47F4-AF54-C4E9D43D3574}" dt="2022-07-26T23:24:58.576" v="12"/>
            <ac:spMkLst>
              <pc:docMk/>
              <pc:sldMasterMk cId="2667576523" sldId="2147483660"/>
              <pc:sldLayoutMk cId="404755717" sldId="2147483689"/>
              <ac:spMk id="9" creationId="{0AC5EDAF-1FA5-4CEA-99CA-7D0E1F5DDF81}"/>
            </ac:spMkLst>
          </pc:spChg>
          <pc:spChg chg="mod">
            <ac:chgData name="Myung Ho Kim" userId="9694cfd42c244b92" providerId="LiveId" clId="{45A2DB98-E3EC-47F4-AF54-C4E9D43D3574}" dt="2022-07-26T23:24:58.576" v="12"/>
            <ac:spMkLst>
              <pc:docMk/>
              <pc:sldMasterMk cId="2667576523" sldId="2147483660"/>
              <pc:sldLayoutMk cId="404755717" sldId="2147483689"/>
              <ac:spMk id="10" creationId="{5731A324-874D-4D3D-95F1-8AE3303E2272}"/>
            </ac:spMkLst>
          </pc:spChg>
          <pc:spChg chg="mod">
            <ac:chgData name="Myung Ho Kim" userId="9694cfd42c244b92" providerId="LiveId" clId="{45A2DB98-E3EC-47F4-AF54-C4E9D43D3574}" dt="2022-07-26T23:24:58.576" v="12"/>
            <ac:spMkLst>
              <pc:docMk/>
              <pc:sldMasterMk cId="2667576523" sldId="2147483660"/>
              <pc:sldLayoutMk cId="404755717" sldId="2147483689"/>
              <ac:spMk id="11" creationId="{934E3A93-BFC9-49AD-8CF7-7EDF2A13157E}"/>
            </ac:spMkLst>
          </pc:spChg>
          <pc:spChg chg="mod">
            <ac:chgData name="Myung Ho Kim" userId="9694cfd42c244b92" providerId="LiveId" clId="{45A2DB98-E3EC-47F4-AF54-C4E9D43D3574}" dt="2022-07-26T23:24:58.576" v="12"/>
            <ac:spMkLst>
              <pc:docMk/>
              <pc:sldMasterMk cId="2667576523" sldId="2147483660"/>
              <pc:sldLayoutMk cId="404755717" sldId="2147483689"/>
              <ac:spMk id="12" creationId="{839DD8F2-C56B-454C-9A84-A663F83DB6CE}"/>
            </ac:spMkLst>
          </pc:spChg>
          <pc:spChg chg="mod">
            <ac:chgData name="Myung Ho Kim" userId="9694cfd42c244b92" providerId="LiveId" clId="{45A2DB98-E3EC-47F4-AF54-C4E9D43D3574}" dt="2022-07-26T23:24:58.576" v="12"/>
            <ac:spMkLst>
              <pc:docMk/>
              <pc:sldMasterMk cId="2667576523" sldId="2147483660"/>
              <pc:sldLayoutMk cId="404755717" sldId="2147483689"/>
              <ac:spMk id="14" creationId="{22825262-3F6E-4DC6-AA53-E30B25B15839}"/>
            </ac:spMkLst>
          </pc:spChg>
          <pc:spChg chg="mod">
            <ac:chgData name="Myung Ho Kim" userId="9694cfd42c244b92" providerId="LiveId" clId="{45A2DB98-E3EC-47F4-AF54-C4E9D43D3574}" dt="2022-07-26T23:24:58.576" v="12"/>
            <ac:spMkLst>
              <pc:docMk/>
              <pc:sldMasterMk cId="2667576523" sldId="2147483660"/>
              <pc:sldLayoutMk cId="404755717" sldId="2147483689"/>
              <ac:spMk id="15" creationId="{EC1BCBB2-B699-44A9-B291-3CCD0D0E00F2}"/>
            </ac:spMkLst>
          </pc:spChg>
          <pc:spChg chg="mod">
            <ac:chgData name="Myung Ho Kim" userId="9694cfd42c244b92" providerId="LiveId" clId="{45A2DB98-E3EC-47F4-AF54-C4E9D43D3574}" dt="2022-07-26T23:24:58.576" v="12"/>
            <ac:spMkLst>
              <pc:docMk/>
              <pc:sldMasterMk cId="2667576523" sldId="2147483660"/>
              <pc:sldLayoutMk cId="404755717" sldId="2147483689"/>
              <ac:spMk id="16" creationId="{73D17A91-F49E-45DE-835E-543E5DCD8458}"/>
            </ac:spMkLst>
          </pc:spChg>
          <pc:spChg chg="mod">
            <ac:chgData name="Myung Ho Kim" userId="9694cfd42c244b92" providerId="LiveId" clId="{45A2DB98-E3EC-47F4-AF54-C4E9D43D3574}" dt="2022-07-26T23:24:58.576" v="12"/>
            <ac:spMkLst>
              <pc:docMk/>
              <pc:sldMasterMk cId="2667576523" sldId="2147483660"/>
              <pc:sldLayoutMk cId="404755717" sldId="2147483689"/>
              <ac:spMk id="17" creationId="{77E01F40-8D2A-43E6-B578-00B92049883B}"/>
            </ac:spMkLst>
          </pc:spChg>
          <pc:grpChg chg="mod">
            <ac:chgData name="Myung Ho Kim" userId="9694cfd42c244b92" providerId="LiveId" clId="{45A2DB98-E3EC-47F4-AF54-C4E9D43D3574}" dt="2022-07-26T23:24:58.576" v="12"/>
            <ac:grpSpMkLst>
              <pc:docMk/>
              <pc:sldMasterMk cId="2667576523" sldId="2147483660"/>
              <pc:sldLayoutMk cId="404755717" sldId="2147483689"/>
              <ac:grpSpMk id="4" creationId="{B3AA05A6-FEDA-41DC-B943-5B1F42A56F08}"/>
            </ac:grpSpMkLst>
          </pc:grpChg>
          <pc:grpChg chg="mod">
            <ac:chgData name="Myung Ho Kim" userId="9694cfd42c244b92" providerId="LiveId" clId="{45A2DB98-E3EC-47F4-AF54-C4E9D43D3574}" dt="2022-07-26T23:24:58.576" v="12"/>
            <ac:grpSpMkLst>
              <pc:docMk/>
              <pc:sldMasterMk cId="2667576523" sldId="2147483660"/>
              <pc:sldLayoutMk cId="404755717" sldId="2147483689"/>
              <ac:grpSpMk id="8" creationId="{3AD8DF60-7E0A-43C5-81B6-9B3522A7A826}"/>
            </ac:grpSpMkLst>
          </pc:grpChg>
        </pc:sldLayoutChg>
        <pc:sldLayoutChg chg="modSp">
          <pc:chgData name="Myung Ho Kim" userId="9694cfd42c244b92" providerId="LiveId" clId="{45A2DB98-E3EC-47F4-AF54-C4E9D43D3574}" dt="2022-07-26T23:24:58.576" v="12"/>
          <pc:sldLayoutMkLst>
            <pc:docMk/>
            <pc:sldMasterMk cId="2667576523" sldId="2147483660"/>
            <pc:sldLayoutMk cId="2405010401" sldId="2147483690"/>
          </pc:sldLayoutMkLst>
          <pc:spChg chg="mod">
            <ac:chgData name="Myung Ho Kim" userId="9694cfd42c244b92" providerId="LiveId" clId="{45A2DB98-E3EC-47F4-AF54-C4E9D43D3574}" dt="2022-07-26T23:24:58.576" v="12"/>
            <ac:spMkLst>
              <pc:docMk/>
              <pc:sldMasterMk cId="2667576523" sldId="2147483660"/>
              <pc:sldLayoutMk cId="2405010401" sldId="2147483690"/>
              <ac:spMk id="2" creationId="{A0E6BC2F-544E-4727-A6CC-2BE3B3E01B51}"/>
            </ac:spMkLst>
          </pc:spChg>
          <pc:spChg chg="mod">
            <ac:chgData name="Myung Ho Kim" userId="9694cfd42c244b92" providerId="LiveId" clId="{45A2DB98-E3EC-47F4-AF54-C4E9D43D3574}" dt="2022-07-26T23:24:58.576" v="12"/>
            <ac:spMkLst>
              <pc:docMk/>
              <pc:sldMasterMk cId="2667576523" sldId="2147483660"/>
              <pc:sldLayoutMk cId="2405010401" sldId="2147483690"/>
              <ac:spMk id="3" creationId="{8BF0B31C-0AD0-4CC0-BF2B-DECE53E66658}"/>
            </ac:spMkLst>
          </pc:spChg>
          <pc:spChg chg="mod">
            <ac:chgData name="Myung Ho Kim" userId="9694cfd42c244b92" providerId="LiveId" clId="{45A2DB98-E3EC-47F4-AF54-C4E9D43D3574}" dt="2022-07-26T23:24:58.576" v="12"/>
            <ac:spMkLst>
              <pc:docMk/>
              <pc:sldMasterMk cId="2667576523" sldId="2147483660"/>
              <pc:sldLayoutMk cId="2405010401" sldId="2147483690"/>
              <ac:spMk id="7" creationId="{EF200040-B841-47B7-8555-E0299CDC24FA}"/>
            </ac:spMkLst>
          </pc:spChg>
          <pc:spChg chg="mod">
            <ac:chgData name="Myung Ho Kim" userId="9694cfd42c244b92" providerId="LiveId" clId="{45A2DB98-E3EC-47F4-AF54-C4E9D43D3574}" dt="2022-07-26T23:24:58.576" v="12"/>
            <ac:spMkLst>
              <pc:docMk/>
              <pc:sldMasterMk cId="2667576523" sldId="2147483660"/>
              <pc:sldLayoutMk cId="2405010401" sldId="2147483690"/>
              <ac:spMk id="14" creationId="{22825262-3F6E-4DC6-AA53-E30B25B15839}"/>
            </ac:spMkLst>
          </pc:spChg>
          <pc:spChg chg="mod">
            <ac:chgData name="Myung Ho Kim" userId="9694cfd42c244b92" providerId="LiveId" clId="{45A2DB98-E3EC-47F4-AF54-C4E9D43D3574}" dt="2022-07-26T23:24:58.576" v="12"/>
            <ac:spMkLst>
              <pc:docMk/>
              <pc:sldMasterMk cId="2667576523" sldId="2147483660"/>
              <pc:sldLayoutMk cId="2405010401" sldId="2147483690"/>
              <ac:spMk id="18" creationId="{A24C56C1-BF0A-4234-81F8-D2B769834C58}"/>
            </ac:spMkLst>
          </pc:spChg>
          <pc:spChg chg="mod">
            <ac:chgData name="Myung Ho Kim" userId="9694cfd42c244b92" providerId="LiveId" clId="{45A2DB98-E3EC-47F4-AF54-C4E9D43D3574}" dt="2022-07-26T23:24:58.576" v="12"/>
            <ac:spMkLst>
              <pc:docMk/>
              <pc:sldMasterMk cId="2667576523" sldId="2147483660"/>
              <pc:sldLayoutMk cId="2405010401" sldId="2147483690"/>
              <ac:spMk id="19" creationId="{657C8AC4-A26E-48AF-9B2F-93A0F02E758D}"/>
            </ac:spMkLst>
          </pc:spChg>
          <pc:spChg chg="mod">
            <ac:chgData name="Myung Ho Kim" userId="9694cfd42c244b92" providerId="LiveId" clId="{45A2DB98-E3EC-47F4-AF54-C4E9D43D3574}" dt="2022-07-26T23:24:58.576" v="12"/>
            <ac:spMkLst>
              <pc:docMk/>
              <pc:sldMasterMk cId="2667576523" sldId="2147483660"/>
              <pc:sldLayoutMk cId="2405010401" sldId="2147483690"/>
              <ac:spMk id="20" creationId="{6D5060BD-E2D2-44BB-ADFB-2B20CEB8775D}"/>
            </ac:spMkLst>
          </pc:spChg>
          <pc:grpChg chg="mod">
            <ac:chgData name="Myung Ho Kim" userId="9694cfd42c244b92" providerId="LiveId" clId="{45A2DB98-E3EC-47F4-AF54-C4E9D43D3574}" dt="2022-07-26T23:24:58.576" v="12"/>
            <ac:grpSpMkLst>
              <pc:docMk/>
              <pc:sldMasterMk cId="2667576523" sldId="2147483660"/>
              <pc:sldLayoutMk cId="2405010401" sldId="2147483690"/>
              <ac:grpSpMk id="4" creationId="{66D8E5A8-9477-47F6-9CA7-9A7DC46705CE}"/>
            </ac:grpSpMkLst>
          </pc:grpChg>
          <pc:picChg chg="mod">
            <ac:chgData name="Myung Ho Kim" userId="9694cfd42c244b92" providerId="LiveId" clId="{45A2DB98-E3EC-47F4-AF54-C4E9D43D3574}" dt="2022-07-26T23:24:58.576" v="12"/>
            <ac:picMkLst>
              <pc:docMk/>
              <pc:sldMasterMk cId="2667576523" sldId="2147483660"/>
              <pc:sldLayoutMk cId="2405010401" sldId="2147483690"/>
              <ac:picMk id="21" creationId="{5A184651-D34A-4937-8369-48ADD8E89C02}"/>
            </ac:picMkLst>
          </pc:picChg>
        </pc:sldLayoutChg>
        <pc:sldLayoutChg chg="modSp">
          <pc:chgData name="Myung Ho Kim" userId="9694cfd42c244b92" providerId="LiveId" clId="{45A2DB98-E3EC-47F4-AF54-C4E9D43D3574}" dt="2022-07-26T23:24:58.576" v="12"/>
          <pc:sldLayoutMkLst>
            <pc:docMk/>
            <pc:sldMasterMk cId="2667576523" sldId="2147483660"/>
            <pc:sldLayoutMk cId="4132731659" sldId="2147483691"/>
          </pc:sldLayoutMkLst>
          <pc:spChg chg="mod">
            <ac:chgData name="Myung Ho Kim" userId="9694cfd42c244b92" providerId="LiveId" clId="{45A2DB98-E3EC-47F4-AF54-C4E9D43D3574}" dt="2022-07-26T23:24:58.576" v="12"/>
            <ac:spMkLst>
              <pc:docMk/>
              <pc:sldMasterMk cId="2667576523" sldId="2147483660"/>
              <pc:sldLayoutMk cId="4132731659" sldId="2147483691"/>
              <ac:spMk id="2" creationId="{D8EA7416-C44D-4788-AE82-AF3D1327DA37}"/>
            </ac:spMkLst>
          </pc:spChg>
          <pc:spChg chg="mod">
            <ac:chgData name="Myung Ho Kim" userId="9694cfd42c244b92" providerId="LiveId" clId="{45A2DB98-E3EC-47F4-AF54-C4E9D43D3574}" dt="2022-07-26T23:24:58.576" v="12"/>
            <ac:spMkLst>
              <pc:docMk/>
              <pc:sldMasterMk cId="2667576523" sldId="2147483660"/>
              <pc:sldLayoutMk cId="4132731659" sldId="2147483691"/>
              <ac:spMk id="3" creationId="{F4768FF6-8FD0-4E13-A01B-AB7AF941CB42}"/>
            </ac:spMkLst>
          </pc:spChg>
        </pc:sldLayoutChg>
        <pc:sldLayoutChg chg="modSp">
          <pc:chgData name="Myung Ho Kim" userId="9694cfd42c244b92" providerId="LiveId" clId="{45A2DB98-E3EC-47F4-AF54-C4E9D43D3574}" dt="2022-07-26T23:24:58.576" v="12"/>
          <pc:sldLayoutMkLst>
            <pc:docMk/>
            <pc:sldMasterMk cId="2667576523" sldId="2147483660"/>
            <pc:sldLayoutMk cId="2821479953" sldId="2147483692"/>
          </pc:sldLayoutMkLst>
          <pc:spChg chg="mod">
            <ac:chgData name="Myung Ho Kim" userId="9694cfd42c244b92" providerId="LiveId" clId="{45A2DB98-E3EC-47F4-AF54-C4E9D43D3574}" dt="2022-07-26T23:24:58.576" v="12"/>
            <ac:spMkLst>
              <pc:docMk/>
              <pc:sldMasterMk cId="2667576523" sldId="2147483660"/>
              <pc:sldLayoutMk cId="2821479953" sldId="2147483692"/>
              <ac:spMk id="2" creationId="{D8EA7416-C44D-4788-AE82-AF3D1327DA37}"/>
            </ac:spMkLst>
          </pc:spChg>
          <pc:spChg chg="mod">
            <ac:chgData name="Myung Ho Kim" userId="9694cfd42c244b92" providerId="LiveId" clId="{45A2DB98-E3EC-47F4-AF54-C4E9D43D3574}" dt="2022-07-26T23:24:58.576" v="12"/>
            <ac:spMkLst>
              <pc:docMk/>
              <pc:sldMasterMk cId="2667576523" sldId="2147483660"/>
              <pc:sldLayoutMk cId="2821479953" sldId="2147483692"/>
              <ac:spMk id="3" creationId="{F4768FF6-8FD0-4E13-A01B-AB7AF941CB42}"/>
            </ac:spMkLst>
          </pc:spChg>
          <pc:spChg chg="mod">
            <ac:chgData name="Myung Ho Kim" userId="9694cfd42c244b92" providerId="LiveId" clId="{45A2DB98-E3EC-47F4-AF54-C4E9D43D3574}" dt="2022-07-26T23:24:58.576" v="12"/>
            <ac:spMkLst>
              <pc:docMk/>
              <pc:sldMasterMk cId="2667576523" sldId="2147483660"/>
              <pc:sldLayoutMk cId="2821479953" sldId="2147483692"/>
              <ac:spMk id="5" creationId="{22C827E3-834F-40BA-9518-B0648BD536F2}"/>
            </ac:spMkLst>
          </pc:spChg>
        </pc:sldLayoutChg>
        <pc:sldLayoutChg chg="modSp">
          <pc:chgData name="Myung Ho Kim" userId="9694cfd42c244b92" providerId="LiveId" clId="{45A2DB98-E3EC-47F4-AF54-C4E9D43D3574}" dt="2022-07-26T23:24:58.576" v="12"/>
          <pc:sldLayoutMkLst>
            <pc:docMk/>
            <pc:sldMasterMk cId="2667576523" sldId="2147483660"/>
            <pc:sldLayoutMk cId="1961065556" sldId="2147483693"/>
          </pc:sldLayoutMkLst>
          <pc:spChg chg="mod">
            <ac:chgData name="Myung Ho Kim" userId="9694cfd42c244b92" providerId="LiveId" clId="{45A2DB98-E3EC-47F4-AF54-C4E9D43D3574}" dt="2022-07-26T23:24:58.576" v="12"/>
            <ac:spMkLst>
              <pc:docMk/>
              <pc:sldMasterMk cId="2667576523" sldId="2147483660"/>
              <pc:sldLayoutMk cId="1961065556" sldId="2147483693"/>
              <ac:spMk id="3" creationId="{8C46AEA0-8A4A-4395-842E-1588A8A29D4C}"/>
            </ac:spMkLst>
          </pc:spChg>
          <pc:spChg chg="mod">
            <ac:chgData name="Myung Ho Kim" userId="9694cfd42c244b92" providerId="LiveId" clId="{45A2DB98-E3EC-47F4-AF54-C4E9D43D3574}" dt="2022-07-26T23:24:58.576" v="12"/>
            <ac:spMkLst>
              <pc:docMk/>
              <pc:sldMasterMk cId="2667576523" sldId="2147483660"/>
              <pc:sldLayoutMk cId="1961065556" sldId="2147483693"/>
              <ac:spMk id="4" creationId="{9629D013-C7B6-4628-B2EF-9C1967AE6122}"/>
            </ac:spMkLst>
          </pc:spChg>
          <pc:spChg chg="mod">
            <ac:chgData name="Myung Ho Kim" userId="9694cfd42c244b92" providerId="LiveId" clId="{45A2DB98-E3EC-47F4-AF54-C4E9D43D3574}" dt="2022-07-26T23:24:58.576" v="12"/>
            <ac:spMkLst>
              <pc:docMk/>
              <pc:sldMasterMk cId="2667576523" sldId="2147483660"/>
              <pc:sldLayoutMk cId="1961065556" sldId="2147483693"/>
              <ac:spMk id="6" creationId="{5C66EBB2-584E-4CD8-BAAE-06D480D3A0CB}"/>
            </ac:spMkLst>
          </pc:spChg>
        </pc:sldLayoutChg>
        <pc:sldLayoutChg chg="modSp">
          <pc:chgData name="Myung Ho Kim" userId="9694cfd42c244b92" providerId="LiveId" clId="{45A2DB98-E3EC-47F4-AF54-C4E9D43D3574}" dt="2022-07-26T23:24:58.576" v="12"/>
          <pc:sldLayoutMkLst>
            <pc:docMk/>
            <pc:sldMasterMk cId="2667576523" sldId="2147483660"/>
            <pc:sldLayoutMk cId="3140593855" sldId="2147483694"/>
          </pc:sldLayoutMkLst>
          <pc:spChg chg="mod">
            <ac:chgData name="Myung Ho Kim" userId="9694cfd42c244b92" providerId="LiveId" clId="{45A2DB98-E3EC-47F4-AF54-C4E9D43D3574}" dt="2022-07-26T23:24:58.576" v="12"/>
            <ac:spMkLst>
              <pc:docMk/>
              <pc:sldMasterMk cId="2667576523" sldId="2147483660"/>
              <pc:sldLayoutMk cId="3140593855" sldId="2147483694"/>
              <ac:spMk id="3" creationId="{8C46AEA0-8A4A-4395-842E-1588A8A29D4C}"/>
            </ac:spMkLst>
          </pc:spChg>
          <pc:spChg chg="mod">
            <ac:chgData name="Myung Ho Kim" userId="9694cfd42c244b92" providerId="LiveId" clId="{45A2DB98-E3EC-47F4-AF54-C4E9D43D3574}" dt="2022-07-26T23:24:58.576" v="12"/>
            <ac:spMkLst>
              <pc:docMk/>
              <pc:sldMasterMk cId="2667576523" sldId="2147483660"/>
              <pc:sldLayoutMk cId="3140593855" sldId="2147483694"/>
              <ac:spMk id="4" creationId="{9629D013-C7B6-4628-B2EF-9C1967AE6122}"/>
            </ac:spMkLst>
          </pc:spChg>
        </pc:sldLayoutChg>
        <pc:sldLayoutChg chg="modSp">
          <pc:chgData name="Myung Ho Kim" userId="9694cfd42c244b92" providerId="LiveId" clId="{45A2DB98-E3EC-47F4-AF54-C4E9D43D3574}" dt="2022-07-26T23:24:58.576" v="12"/>
          <pc:sldLayoutMkLst>
            <pc:docMk/>
            <pc:sldMasterMk cId="2667576523" sldId="2147483660"/>
            <pc:sldLayoutMk cId="3225931433" sldId="2147483695"/>
          </pc:sldLayoutMkLst>
          <pc:spChg chg="mod">
            <ac:chgData name="Myung Ho Kim" userId="9694cfd42c244b92" providerId="LiveId" clId="{45A2DB98-E3EC-47F4-AF54-C4E9D43D3574}" dt="2022-07-26T23:24:58.576" v="12"/>
            <ac:spMkLst>
              <pc:docMk/>
              <pc:sldMasterMk cId="2667576523" sldId="2147483660"/>
              <pc:sldLayoutMk cId="3225931433" sldId="2147483695"/>
              <ac:spMk id="2" creationId="{A35B35A4-51BC-4EA4-8E63-8A7D09FB8A18}"/>
            </ac:spMkLst>
          </pc:spChg>
          <pc:spChg chg="mod">
            <ac:chgData name="Myung Ho Kim" userId="9694cfd42c244b92" providerId="LiveId" clId="{45A2DB98-E3EC-47F4-AF54-C4E9D43D3574}" dt="2022-07-26T23:24:58.576" v="12"/>
            <ac:spMkLst>
              <pc:docMk/>
              <pc:sldMasterMk cId="2667576523" sldId="2147483660"/>
              <pc:sldLayoutMk cId="3225931433" sldId="2147483695"/>
              <ac:spMk id="3" creationId="{8C46AEA0-8A4A-4395-842E-1588A8A29D4C}"/>
            </ac:spMkLst>
          </pc:spChg>
          <pc:spChg chg="mod">
            <ac:chgData name="Myung Ho Kim" userId="9694cfd42c244b92" providerId="LiveId" clId="{45A2DB98-E3EC-47F4-AF54-C4E9D43D3574}" dt="2022-07-26T23:24:58.576" v="12"/>
            <ac:spMkLst>
              <pc:docMk/>
              <pc:sldMasterMk cId="2667576523" sldId="2147483660"/>
              <pc:sldLayoutMk cId="3225931433" sldId="2147483695"/>
              <ac:spMk id="6" creationId="{5C66EBB2-584E-4CD8-BAAE-06D480D3A0CB}"/>
            </ac:spMkLst>
          </pc:spChg>
          <pc:spChg chg="mod">
            <ac:chgData name="Myung Ho Kim" userId="9694cfd42c244b92" providerId="LiveId" clId="{45A2DB98-E3EC-47F4-AF54-C4E9D43D3574}" dt="2022-07-26T23:24:58.576" v="12"/>
            <ac:spMkLst>
              <pc:docMk/>
              <pc:sldMasterMk cId="2667576523" sldId="2147483660"/>
              <pc:sldLayoutMk cId="3225931433" sldId="2147483695"/>
              <ac:spMk id="7" creationId="{BF6811E0-242E-4455-9E93-6248E7DEDA0B}"/>
            </ac:spMkLst>
          </pc:spChg>
          <pc:spChg chg="mod">
            <ac:chgData name="Myung Ho Kim" userId="9694cfd42c244b92" providerId="LiveId" clId="{45A2DB98-E3EC-47F4-AF54-C4E9D43D3574}" dt="2022-07-26T23:24:58.576" v="12"/>
            <ac:spMkLst>
              <pc:docMk/>
              <pc:sldMasterMk cId="2667576523" sldId="2147483660"/>
              <pc:sldLayoutMk cId="3225931433" sldId="2147483695"/>
              <ac:spMk id="9" creationId="{49775C37-EE38-450C-8269-79E50F8E88A0}"/>
            </ac:spMkLst>
          </pc:spChg>
          <pc:spChg chg="mod">
            <ac:chgData name="Myung Ho Kim" userId="9694cfd42c244b92" providerId="LiveId" clId="{45A2DB98-E3EC-47F4-AF54-C4E9D43D3574}" dt="2022-07-26T23:24:58.576" v="12"/>
            <ac:spMkLst>
              <pc:docMk/>
              <pc:sldMasterMk cId="2667576523" sldId="2147483660"/>
              <pc:sldLayoutMk cId="3225931433" sldId="2147483695"/>
              <ac:spMk id="10" creationId="{7DC24117-8044-4F60-A59D-9F61002D6C8C}"/>
            </ac:spMkLst>
          </pc:spChg>
          <pc:spChg chg="mod">
            <ac:chgData name="Myung Ho Kim" userId="9694cfd42c244b92" providerId="LiveId" clId="{45A2DB98-E3EC-47F4-AF54-C4E9D43D3574}" dt="2022-07-26T23:24:58.576" v="12"/>
            <ac:spMkLst>
              <pc:docMk/>
              <pc:sldMasterMk cId="2667576523" sldId="2147483660"/>
              <pc:sldLayoutMk cId="3225931433" sldId="2147483695"/>
              <ac:spMk id="11" creationId="{205F9606-8CF6-4C56-B2B6-E8A04B25F11E}"/>
            </ac:spMkLst>
          </pc:spChg>
        </pc:sldLayoutChg>
        <pc:sldLayoutChg chg="modSp">
          <pc:chgData name="Myung Ho Kim" userId="9694cfd42c244b92" providerId="LiveId" clId="{45A2DB98-E3EC-47F4-AF54-C4E9D43D3574}" dt="2022-07-26T23:24:58.576" v="12"/>
          <pc:sldLayoutMkLst>
            <pc:docMk/>
            <pc:sldMasterMk cId="2667576523" sldId="2147483660"/>
            <pc:sldLayoutMk cId="4174886569" sldId="2147483696"/>
          </pc:sldLayoutMkLst>
          <pc:spChg chg="mod">
            <ac:chgData name="Myung Ho Kim" userId="9694cfd42c244b92" providerId="LiveId" clId="{45A2DB98-E3EC-47F4-AF54-C4E9D43D3574}" dt="2022-07-26T23:24:58.576" v="12"/>
            <ac:spMkLst>
              <pc:docMk/>
              <pc:sldMasterMk cId="2667576523" sldId="2147483660"/>
              <pc:sldLayoutMk cId="4174886569" sldId="2147483696"/>
              <ac:spMk id="2" creationId="{A35B35A4-51BC-4EA4-8E63-8A7D09FB8A18}"/>
            </ac:spMkLst>
          </pc:spChg>
          <pc:spChg chg="mod">
            <ac:chgData name="Myung Ho Kim" userId="9694cfd42c244b92" providerId="LiveId" clId="{45A2DB98-E3EC-47F4-AF54-C4E9D43D3574}" dt="2022-07-26T23:24:58.576" v="12"/>
            <ac:spMkLst>
              <pc:docMk/>
              <pc:sldMasterMk cId="2667576523" sldId="2147483660"/>
              <pc:sldLayoutMk cId="4174886569" sldId="2147483696"/>
              <ac:spMk id="3" creationId="{8C46AEA0-8A4A-4395-842E-1588A8A29D4C}"/>
            </ac:spMkLst>
          </pc:spChg>
          <pc:spChg chg="mod">
            <ac:chgData name="Myung Ho Kim" userId="9694cfd42c244b92" providerId="LiveId" clId="{45A2DB98-E3EC-47F4-AF54-C4E9D43D3574}" dt="2022-07-26T23:24:58.576" v="12"/>
            <ac:spMkLst>
              <pc:docMk/>
              <pc:sldMasterMk cId="2667576523" sldId="2147483660"/>
              <pc:sldLayoutMk cId="4174886569" sldId="2147483696"/>
              <ac:spMk id="7" creationId="{BF6811E0-242E-4455-9E93-6248E7DEDA0B}"/>
            </ac:spMkLst>
          </pc:spChg>
          <pc:spChg chg="mod">
            <ac:chgData name="Myung Ho Kim" userId="9694cfd42c244b92" providerId="LiveId" clId="{45A2DB98-E3EC-47F4-AF54-C4E9D43D3574}" dt="2022-07-26T23:24:58.576" v="12"/>
            <ac:spMkLst>
              <pc:docMk/>
              <pc:sldMasterMk cId="2667576523" sldId="2147483660"/>
              <pc:sldLayoutMk cId="4174886569" sldId="2147483696"/>
              <ac:spMk id="8" creationId="{C4D1D699-1964-9A45-A892-EAAC949B8250}"/>
            </ac:spMkLst>
          </pc:spChg>
        </pc:sldLayoutChg>
        <pc:sldLayoutChg chg="modSp">
          <pc:chgData name="Myung Ho Kim" userId="9694cfd42c244b92" providerId="LiveId" clId="{45A2DB98-E3EC-47F4-AF54-C4E9D43D3574}" dt="2022-07-26T23:24:58.576" v="12"/>
          <pc:sldLayoutMkLst>
            <pc:docMk/>
            <pc:sldMasterMk cId="2667576523" sldId="2147483660"/>
            <pc:sldLayoutMk cId="3531277774" sldId="2147483697"/>
          </pc:sldLayoutMkLst>
          <pc:spChg chg="mod">
            <ac:chgData name="Myung Ho Kim" userId="9694cfd42c244b92" providerId="LiveId" clId="{45A2DB98-E3EC-47F4-AF54-C4E9D43D3574}" dt="2022-07-26T23:24:58.576" v="12"/>
            <ac:spMkLst>
              <pc:docMk/>
              <pc:sldMasterMk cId="2667576523" sldId="2147483660"/>
              <pc:sldLayoutMk cId="3531277774" sldId="2147483697"/>
              <ac:spMk id="7" creationId="{BF6811E0-242E-4455-9E93-6248E7DEDA0B}"/>
            </ac:spMkLst>
          </pc:spChg>
        </pc:sldLayoutChg>
        <pc:sldLayoutChg chg="modSp">
          <pc:chgData name="Myung Ho Kim" userId="9694cfd42c244b92" providerId="LiveId" clId="{45A2DB98-E3EC-47F4-AF54-C4E9D43D3574}" dt="2022-07-26T23:24:58.576" v="12"/>
          <pc:sldLayoutMkLst>
            <pc:docMk/>
            <pc:sldMasterMk cId="2667576523" sldId="2147483660"/>
            <pc:sldLayoutMk cId="2431716795" sldId="2147483698"/>
          </pc:sldLayoutMkLst>
          <pc:spChg chg="mod">
            <ac:chgData name="Myung Ho Kim" userId="9694cfd42c244b92" providerId="LiveId" clId="{45A2DB98-E3EC-47F4-AF54-C4E9D43D3574}" dt="2022-07-26T23:24:58.576" v="12"/>
            <ac:spMkLst>
              <pc:docMk/>
              <pc:sldMasterMk cId="2667576523" sldId="2147483660"/>
              <pc:sldLayoutMk cId="2431716795" sldId="2147483698"/>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2431716795" sldId="2147483698"/>
              <ac:spMk id="6" creationId="{874C57F0-3964-4184-8486-C7C3D87AEA3B}"/>
            </ac:spMkLst>
          </pc:spChg>
        </pc:sldLayoutChg>
        <pc:sldLayoutChg chg="modSp">
          <pc:chgData name="Myung Ho Kim" userId="9694cfd42c244b92" providerId="LiveId" clId="{45A2DB98-E3EC-47F4-AF54-C4E9D43D3574}" dt="2022-07-26T23:24:58.576" v="12"/>
          <pc:sldLayoutMkLst>
            <pc:docMk/>
            <pc:sldMasterMk cId="2667576523" sldId="2147483660"/>
            <pc:sldLayoutMk cId="2368476336" sldId="2147483699"/>
          </pc:sldLayoutMkLst>
          <pc:spChg chg="mod">
            <ac:chgData name="Myung Ho Kim" userId="9694cfd42c244b92" providerId="LiveId" clId="{45A2DB98-E3EC-47F4-AF54-C4E9D43D3574}" dt="2022-07-26T23:24:58.576" v="12"/>
            <ac:spMkLst>
              <pc:docMk/>
              <pc:sldMasterMk cId="2667576523" sldId="2147483660"/>
              <pc:sldLayoutMk cId="2368476336" sldId="2147483699"/>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2368476336" sldId="2147483699"/>
              <ac:spMk id="5" creationId="{A43DA6DA-63DC-460A-B2F4-6584E4114B06}"/>
            </ac:spMkLst>
          </pc:spChg>
          <pc:spChg chg="mod">
            <ac:chgData name="Myung Ho Kim" userId="9694cfd42c244b92" providerId="LiveId" clId="{45A2DB98-E3EC-47F4-AF54-C4E9D43D3574}" dt="2022-07-26T23:24:58.576" v="12"/>
            <ac:spMkLst>
              <pc:docMk/>
              <pc:sldMasterMk cId="2667576523" sldId="2147483660"/>
              <pc:sldLayoutMk cId="2368476336" sldId="2147483699"/>
              <ac:spMk id="6" creationId="{874C57F0-3964-4184-8486-C7C3D87AEA3B}"/>
            </ac:spMkLst>
          </pc:spChg>
          <pc:spChg chg="mod">
            <ac:chgData name="Myung Ho Kim" userId="9694cfd42c244b92" providerId="LiveId" clId="{45A2DB98-E3EC-47F4-AF54-C4E9D43D3574}" dt="2022-07-26T23:24:58.576" v="12"/>
            <ac:spMkLst>
              <pc:docMk/>
              <pc:sldMasterMk cId="2667576523" sldId="2147483660"/>
              <pc:sldLayoutMk cId="2368476336" sldId="2147483699"/>
              <ac:spMk id="8" creationId="{1EBB8918-321F-4814-85AD-F9F7A8C67AEF}"/>
            </ac:spMkLst>
          </pc:spChg>
          <pc:spChg chg="mod">
            <ac:chgData name="Myung Ho Kim" userId="9694cfd42c244b92" providerId="LiveId" clId="{45A2DB98-E3EC-47F4-AF54-C4E9D43D3574}" dt="2022-07-26T23:24:58.576" v="12"/>
            <ac:spMkLst>
              <pc:docMk/>
              <pc:sldMasterMk cId="2667576523" sldId="2147483660"/>
              <pc:sldLayoutMk cId="2368476336" sldId="2147483699"/>
              <ac:spMk id="9" creationId="{7DFBDE8F-8844-4DFF-BA21-35B58CB1D8AF}"/>
            </ac:spMkLst>
          </pc:spChg>
          <pc:spChg chg="mod">
            <ac:chgData name="Myung Ho Kim" userId="9694cfd42c244b92" providerId="LiveId" clId="{45A2DB98-E3EC-47F4-AF54-C4E9D43D3574}" dt="2022-07-26T23:24:58.576" v="12"/>
            <ac:spMkLst>
              <pc:docMk/>
              <pc:sldMasterMk cId="2667576523" sldId="2147483660"/>
              <pc:sldLayoutMk cId="2368476336" sldId="2147483699"/>
              <ac:spMk id="10" creationId="{D575CFAC-8A95-416C-AF0A-BE82C31DD56A}"/>
            </ac:spMkLst>
          </pc:spChg>
          <pc:spChg chg="mod">
            <ac:chgData name="Myung Ho Kim" userId="9694cfd42c244b92" providerId="LiveId" clId="{45A2DB98-E3EC-47F4-AF54-C4E9D43D3574}" dt="2022-07-26T23:24:58.576" v="12"/>
            <ac:spMkLst>
              <pc:docMk/>
              <pc:sldMasterMk cId="2667576523" sldId="2147483660"/>
              <pc:sldLayoutMk cId="2368476336" sldId="2147483699"/>
              <ac:spMk id="11" creationId="{201852F3-59BE-4CC1-B2BF-0FAA22504E8B}"/>
            </ac:spMkLst>
          </pc:spChg>
          <pc:picChg chg="mod">
            <ac:chgData name="Myung Ho Kim" userId="9694cfd42c244b92" providerId="LiveId" clId="{45A2DB98-E3EC-47F4-AF54-C4E9D43D3574}" dt="2022-07-26T23:24:58.576" v="12"/>
            <ac:picMkLst>
              <pc:docMk/>
              <pc:sldMasterMk cId="2667576523" sldId="2147483660"/>
              <pc:sldLayoutMk cId="2368476336" sldId="2147483699"/>
              <ac:picMk id="7" creationId="{EF26FFBC-3F56-4549-828C-9A20F03B19B1}"/>
            </ac:picMkLst>
          </pc:picChg>
        </pc:sldLayoutChg>
        <pc:sldLayoutChg chg="modSp">
          <pc:chgData name="Myung Ho Kim" userId="9694cfd42c244b92" providerId="LiveId" clId="{45A2DB98-E3EC-47F4-AF54-C4E9D43D3574}" dt="2022-07-26T23:24:58.576" v="12"/>
          <pc:sldLayoutMkLst>
            <pc:docMk/>
            <pc:sldMasterMk cId="2667576523" sldId="2147483660"/>
            <pc:sldLayoutMk cId="3877149702" sldId="2147483700"/>
          </pc:sldLayoutMkLst>
          <pc:spChg chg="mod">
            <ac:chgData name="Myung Ho Kim" userId="9694cfd42c244b92" providerId="LiveId" clId="{45A2DB98-E3EC-47F4-AF54-C4E9D43D3574}" dt="2022-07-26T23:24:58.576" v="12"/>
            <ac:spMkLst>
              <pc:docMk/>
              <pc:sldMasterMk cId="2667576523" sldId="2147483660"/>
              <pc:sldLayoutMk cId="3877149702" sldId="2147483700"/>
              <ac:spMk id="2" creationId="{B1EA8C51-69D0-4653-9DD4-C9657C8565BF}"/>
            </ac:spMkLst>
          </pc:spChg>
          <pc:spChg chg="mod">
            <ac:chgData name="Myung Ho Kim" userId="9694cfd42c244b92" providerId="LiveId" clId="{45A2DB98-E3EC-47F4-AF54-C4E9D43D3574}" dt="2022-07-26T23:24:58.576" v="12"/>
            <ac:spMkLst>
              <pc:docMk/>
              <pc:sldMasterMk cId="2667576523" sldId="2147483660"/>
              <pc:sldLayoutMk cId="3877149702" sldId="2147483700"/>
              <ac:spMk id="4" creationId="{510A8B5C-DC90-4F60-9A7A-08826CF80830}"/>
            </ac:spMkLst>
          </pc:spChg>
        </pc:sldLayoutChg>
        <pc:sldLayoutChg chg="modSp">
          <pc:chgData name="Myung Ho Kim" userId="9694cfd42c244b92" providerId="LiveId" clId="{45A2DB98-E3EC-47F4-AF54-C4E9D43D3574}" dt="2022-07-26T23:24:58.576" v="12"/>
          <pc:sldLayoutMkLst>
            <pc:docMk/>
            <pc:sldMasterMk cId="2667576523" sldId="2147483660"/>
            <pc:sldLayoutMk cId="1769594164" sldId="2147483701"/>
          </pc:sldLayoutMkLst>
          <pc:spChg chg="mod">
            <ac:chgData name="Myung Ho Kim" userId="9694cfd42c244b92" providerId="LiveId" clId="{45A2DB98-E3EC-47F4-AF54-C4E9D43D3574}" dt="2022-07-26T23:24:58.576" v="12"/>
            <ac:spMkLst>
              <pc:docMk/>
              <pc:sldMasterMk cId="2667576523" sldId="2147483660"/>
              <pc:sldLayoutMk cId="1769594164" sldId="2147483701"/>
              <ac:spMk id="2" creationId="{B1EA8C51-69D0-4653-9DD4-C9657C8565BF}"/>
            </ac:spMkLst>
          </pc:spChg>
          <pc:spChg chg="mod">
            <ac:chgData name="Myung Ho Kim" userId="9694cfd42c244b92" providerId="LiveId" clId="{45A2DB98-E3EC-47F4-AF54-C4E9D43D3574}" dt="2022-07-26T23:24:58.576" v="12"/>
            <ac:spMkLst>
              <pc:docMk/>
              <pc:sldMasterMk cId="2667576523" sldId="2147483660"/>
              <pc:sldLayoutMk cId="1769594164" sldId="2147483701"/>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1769594164" sldId="2147483701"/>
              <ac:spMk id="5" creationId="{3CEB7CF4-6E59-4F58-B339-D2AEFB0D202B}"/>
            </ac:spMkLst>
          </pc:spChg>
          <pc:spChg chg="mod">
            <ac:chgData name="Myung Ho Kim" userId="9694cfd42c244b92" providerId="LiveId" clId="{45A2DB98-E3EC-47F4-AF54-C4E9D43D3574}" dt="2022-07-26T23:24:58.576" v="12"/>
            <ac:spMkLst>
              <pc:docMk/>
              <pc:sldMasterMk cId="2667576523" sldId="2147483660"/>
              <pc:sldLayoutMk cId="1769594164" sldId="2147483701"/>
              <ac:spMk id="7" creationId="{55FB7B45-0229-4BD9-84EB-963DE20FBDD7}"/>
            </ac:spMkLst>
          </pc:spChg>
          <pc:spChg chg="mod">
            <ac:chgData name="Myung Ho Kim" userId="9694cfd42c244b92" providerId="LiveId" clId="{45A2DB98-E3EC-47F4-AF54-C4E9D43D3574}" dt="2022-07-26T23:24:58.576" v="12"/>
            <ac:spMkLst>
              <pc:docMk/>
              <pc:sldMasterMk cId="2667576523" sldId="2147483660"/>
              <pc:sldLayoutMk cId="1769594164" sldId="2147483701"/>
              <ac:spMk id="8" creationId="{BF1CF056-9D11-4F80-AB2B-5694DFB8A527}"/>
            </ac:spMkLst>
          </pc:spChg>
          <pc:spChg chg="mod">
            <ac:chgData name="Myung Ho Kim" userId="9694cfd42c244b92" providerId="LiveId" clId="{45A2DB98-E3EC-47F4-AF54-C4E9D43D3574}" dt="2022-07-26T23:24:58.576" v="12"/>
            <ac:spMkLst>
              <pc:docMk/>
              <pc:sldMasterMk cId="2667576523" sldId="2147483660"/>
              <pc:sldLayoutMk cId="1769594164" sldId="2147483701"/>
              <ac:spMk id="9" creationId="{9FD4934B-0E18-43C3-ABD3-375F5EB746E2}"/>
            </ac:spMkLst>
          </pc:spChg>
          <pc:spChg chg="mod">
            <ac:chgData name="Myung Ho Kim" userId="9694cfd42c244b92" providerId="LiveId" clId="{45A2DB98-E3EC-47F4-AF54-C4E9D43D3574}" dt="2022-07-26T23:24:58.576" v="12"/>
            <ac:spMkLst>
              <pc:docMk/>
              <pc:sldMasterMk cId="2667576523" sldId="2147483660"/>
              <pc:sldLayoutMk cId="1769594164" sldId="2147483701"/>
              <ac:spMk id="10" creationId="{B33A9EF0-587D-4D66-AF71-B360DB9198E7}"/>
            </ac:spMkLst>
          </pc:spChg>
          <pc:picChg chg="mod">
            <ac:chgData name="Myung Ho Kim" userId="9694cfd42c244b92" providerId="LiveId" clId="{45A2DB98-E3EC-47F4-AF54-C4E9D43D3574}" dt="2022-07-26T23:24:58.576" v="12"/>
            <ac:picMkLst>
              <pc:docMk/>
              <pc:sldMasterMk cId="2667576523" sldId="2147483660"/>
              <pc:sldLayoutMk cId="1769594164" sldId="2147483701"/>
              <ac:picMk id="6" creationId="{42F87E56-D20F-4261-BEAD-AB9B17E14FC2}"/>
            </ac:picMkLst>
          </pc:picChg>
        </pc:sldLayoutChg>
        <pc:sldLayoutChg chg="modSp">
          <pc:chgData name="Myung Ho Kim" userId="9694cfd42c244b92" providerId="LiveId" clId="{45A2DB98-E3EC-47F4-AF54-C4E9D43D3574}" dt="2022-07-26T23:24:58.576" v="12"/>
          <pc:sldLayoutMkLst>
            <pc:docMk/>
            <pc:sldMasterMk cId="2667576523" sldId="2147483660"/>
            <pc:sldLayoutMk cId="2934123695" sldId="2147483702"/>
          </pc:sldLayoutMkLst>
          <pc:spChg chg="mod">
            <ac:chgData name="Myung Ho Kim" userId="9694cfd42c244b92" providerId="LiveId" clId="{45A2DB98-E3EC-47F4-AF54-C4E9D43D3574}" dt="2022-07-26T23:24:58.576" v="12"/>
            <ac:spMkLst>
              <pc:docMk/>
              <pc:sldMasterMk cId="2667576523" sldId="2147483660"/>
              <pc:sldLayoutMk cId="2934123695" sldId="2147483702"/>
              <ac:spMk id="2" creationId="{B1EA8C51-69D0-4653-9DD4-C9657C8565BF}"/>
            </ac:spMkLst>
          </pc:spChg>
          <pc:spChg chg="mod">
            <ac:chgData name="Myung Ho Kim" userId="9694cfd42c244b92" providerId="LiveId" clId="{45A2DB98-E3EC-47F4-AF54-C4E9D43D3574}" dt="2022-07-26T23:24:58.576" v="12"/>
            <ac:spMkLst>
              <pc:docMk/>
              <pc:sldMasterMk cId="2667576523" sldId="2147483660"/>
              <pc:sldLayoutMk cId="2934123695" sldId="2147483702"/>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2934123695" sldId="2147483702"/>
              <ac:spMk id="11" creationId="{22EB94AE-1165-4C66-B976-C2E168859D49}"/>
            </ac:spMkLst>
          </pc:spChg>
          <pc:spChg chg="mod">
            <ac:chgData name="Myung Ho Kim" userId="9694cfd42c244b92" providerId="LiveId" clId="{45A2DB98-E3EC-47F4-AF54-C4E9D43D3574}" dt="2022-07-26T23:24:58.576" v="12"/>
            <ac:spMkLst>
              <pc:docMk/>
              <pc:sldMasterMk cId="2667576523" sldId="2147483660"/>
              <pc:sldLayoutMk cId="2934123695" sldId="2147483702"/>
              <ac:spMk id="12" creationId="{E9F8E51D-DCA9-46A9-A882-29E595D6A99F}"/>
            </ac:spMkLst>
          </pc:spChg>
          <pc:spChg chg="mod">
            <ac:chgData name="Myung Ho Kim" userId="9694cfd42c244b92" providerId="LiveId" clId="{45A2DB98-E3EC-47F4-AF54-C4E9D43D3574}" dt="2022-07-26T23:24:58.576" v="12"/>
            <ac:spMkLst>
              <pc:docMk/>
              <pc:sldMasterMk cId="2667576523" sldId="2147483660"/>
              <pc:sldLayoutMk cId="2934123695" sldId="2147483702"/>
              <ac:spMk id="13" creationId="{7E74772E-29C4-4337-A397-0F1232F1F1FE}"/>
            </ac:spMkLst>
          </pc:spChg>
          <pc:spChg chg="mod">
            <ac:chgData name="Myung Ho Kim" userId="9694cfd42c244b92" providerId="LiveId" clId="{45A2DB98-E3EC-47F4-AF54-C4E9D43D3574}" dt="2022-07-26T23:24:58.576" v="12"/>
            <ac:spMkLst>
              <pc:docMk/>
              <pc:sldMasterMk cId="2667576523" sldId="2147483660"/>
              <pc:sldLayoutMk cId="2934123695" sldId="2147483702"/>
              <ac:spMk id="14" creationId="{757C7E27-4D13-40CC-BD02-3CD7453D0B8C}"/>
            </ac:spMkLst>
          </pc:spChg>
          <pc:spChg chg="mod">
            <ac:chgData name="Myung Ho Kim" userId="9694cfd42c244b92" providerId="LiveId" clId="{45A2DB98-E3EC-47F4-AF54-C4E9D43D3574}" dt="2022-07-26T23:24:58.576" v="12"/>
            <ac:spMkLst>
              <pc:docMk/>
              <pc:sldMasterMk cId="2667576523" sldId="2147483660"/>
              <pc:sldLayoutMk cId="2934123695" sldId="2147483702"/>
              <ac:spMk id="16" creationId="{5706ADC8-E536-415C-9589-A82AD6F7BDD1}"/>
            </ac:spMkLst>
          </pc:spChg>
          <pc:spChg chg="mod">
            <ac:chgData name="Myung Ho Kim" userId="9694cfd42c244b92" providerId="LiveId" clId="{45A2DB98-E3EC-47F4-AF54-C4E9D43D3574}" dt="2022-07-26T23:24:58.576" v="12"/>
            <ac:spMkLst>
              <pc:docMk/>
              <pc:sldMasterMk cId="2667576523" sldId="2147483660"/>
              <pc:sldLayoutMk cId="2934123695" sldId="2147483702"/>
              <ac:spMk id="17" creationId="{E32B7E3E-B537-4EE3-BA97-B90982F6C31B}"/>
            </ac:spMkLst>
          </pc:spChg>
          <pc:spChg chg="mod">
            <ac:chgData name="Myung Ho Kim" userId="9694cfd42c244b92" providerId="LiveId" clId="{45A2DB98-E3EC-47F4-AF54-C4E9D43D3574}" dt="2022-07-26T23:24:58.576" v="12"/>
            <ac:spMkLst>
              <pc:docMk/>
              <pc:sldMasterMk cId="2667576523" sldId="2147483660"/>
              <pc:sldLayoutMk cId="2934123695" sldId="2147483702"/>
              <ac:spMk id="18" creationId="{E175E17D-D74E-461D-9994-21701E9CF3FE}"/>
            </ac:spMkLst>
          </pc:spChg>
          <pc:grpChg chg="mod">
            <ac:chgData name="Myung Ho Kim" userId="9694cfd42c244b92" providerId="LiveId" clId="{45A2DB98-E3EC-47F4-AF54-C4E9D43D3574}" dt="2022-07-26T23:24:58.576" v="12"/>
            <ac:grpSpMkLst>
              <pc:docMk/>
              <pc:sldMasterMk cId="2667576523" sldId="2147483660"/>
              <pc:sldLayoutMk cId="2934123695" sldId="2147483702"/>
              <ac:grpSpMk id="3" creationId="{3506BD04-B5E7-422F-B321-54907EFDFDD8}"/>
            </ac:grpSpMkLst>
          </pc:grpChg>
        </pc:sldLayoutChg>
        <pc:sldLayoutChg chg="modSp">
          <pc:chgData name="Myung Ho Kim" userId="9694cfd42c244b92" providerId="LiveId" clId="{45A2DB98-E3EC-47F4-AF54-C4E9D43D3574}" dt="2022-07-26T23:24:58.576" v="12"/>
          <pc:sldLayoutMkLst>
            <pc:docMk/>
            <pc:sldMasterMk cId="2667576523" sldId="2147483660"/>
            <pc:sldLayoutMk cId="3982529101" sldId="2147483703"/>
          </pc:sldLayoutMkLst>
          <pc:spChg chg="mod">
            <ac:chgData name="Myung Ho Kim" userId="9694cfd42c244b92" providerId="LiveId" clId="{45A2DB98-E3EC-47F4-AF54-C4E9D43D3574}" dt="2022-07-26T23:24:58.576" v="12"/>
            <ac:spMkLst>
              <pc:docMk/>
              <pc:sldMasterMk cId="2667576523" sldId="2147483660"/>
              <pc:sldLayoutMk cId="3982529101" sldId="2147483703"/>
              <ac:spMk id="2" creationId="{B1EA8C51-69D0-4653-9DD4-C9657C8565BF}"/>
            </ac:spMkLst>
          </pc:spChg>
          <pc:spChg chg="mod">
            <ac:chgData name="Myung Ho Kim" userId="9694cfd42c244b92" providerId="LiveId" clId="{45A2DB98-E3EC-47F4-AF54-C4E9D43D3574}" dt="2022-07-26T23:24:58.576" v="12"/>
            <ac:spMkLst>
              <pc:docMk/>
              <pc:sldMasterMk cId="2667576523" sldId="2147483660"/>
              <pc:sldLayoutMk cId="3982529101" sldId="2147483703"/>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3982529101" sldId="2147483703"/>
              <ac:spMk id="8" creationId="{BF1CF056-9D11-4F80-AB2B-5694DFB8A527}"/>
            </ac:spMkLst>
          </pc:spChg>
          <pc:spChg chg="mod">
            <ac:chgData name="Myung Ho Kim" userId="9694cfd42c244b92" providerId="LiveId" clId="{45A2DB98-E3EC-47F4-AF54-C4E9D43D3574}" dt="2022-07-26T23:24:58.576" v="12"/>
            <ac:spMkLst>
              <pc:docMk/>
              <pc:sldMasterMk cId="2667576523" sldId="2147483660"/>
              <pc:sldLayoutMk cId="3982529101" sldId="2147483703"/>
              <ac:spMk id="9" creationId="{9FD4934B-0E18-43C3-ABD3-375F5EB746E2}"/>
            </ac:spMkLst>
          </pc:spChg>
          <pc:spChg chg="mod">
            <ac:chgData name="Myung Ho Kim" userId="9694cfd42c244b92" providerId="LiveId" clId="{45A2DB98-E3EC-47F4-AF54-C4E9D43D3574}" dt="2022-07-26T23:24:58.576" v="12"/>
            <ac:spMkLst>
              <pc:docMk/>
              <pc:sldMasterMk cId="2667576523" sldId="2147483660"/>
              <pc:sldLayoutMk cId="3982529101" sldId="2147483703"/>
              <ac:spMk id="10" creationId="{B33A9EF0-587D-4D66-AF71-B360DB9198E7}"/>
            </ac:spMkLst>
          </pc:spChg>
          <pc:spChg chg="mod">
            <ac:chgData name="Myung Ho Kim" userId="9694cfd42c244b92" providerId="LiveId" clId="{45A2DB98-E3EC-47F4-AF54-C4E9D43D3574}" dt="2022-07-26T23:24:58.576" v="12"/>
            <ac:spMkLst>
              <pc:docMk/>
              <pc:sldMasterMk cId="2667576523" sldId="2147483660"/>
              <pc:sldLayoutMk cId="3982529101" sldId="2147483703"/>
              <ac:spMk id="11" creationId="{22EB94AE-1165-4C66-B976-C2E168859D49}"/>
            </ac:spMkLst>
          </pc:spChg>
          <pc:spChg chg="mod">
            <ac:chgData name="Myung Ho Kim" userId="9694cfd42c244b92" providerId="LiveId" clId="{45A2DB98-E3EC-47F4-AF54-C4E9D43D3574}" dt="2022-07-26T23:24:58.576" v="12"/>
            <ac:spMkLst>
              <pc:docMk/>
              <pc:sldMasterMk cId="2667576523" sldId="2147483660"/>
              <pc:sldLayoutMk cId="3982529101" sldId="2147483703"/>
              <ac:spMk id="12" creationId="{E9F8E51D-DCA9-46A9-A882-29E595D6A99F}"/>
            </ac:spMkLst>
          </pc:spChg>
          <pc:spChg chg="mod">
            <ac:chgData name="Myung Ho Kim" userId="9694cfd42c244b92" providerId="LiveId" clId="{45A2DB98-E3EC-47F4-AF54-C4E9D43D3574}" dt="2022-07-26T23:24:58.576" v="12"/>
            <ac:spMkLst>
              <pc:docMk/>
              <pc:sldMasterMk cId="2667576523" sldId="2147483660"/>
              <pc:sldLayoutMk cId="3982529101" sldId="2147483703"/>
              <ac:spMk id="13" creationId="{7E74772E-29C4-4337-A397-0F1232F1F1FE}"/>
            </ac:spMkLst>
          </pc:spChg>
          <pc:spChg chg="mod">
            <ac:chgData name="Myung Ho Kim" userId="9694cfd42c244b92" providerId="LiveId" clId="{45A2DB98-E3EC-47F4-AF54-C4E9D43D3574}" dt="2022-07-26T23:24:58.576" v="12"/>
            <ac:spMkLst>
              <pc:docMk/>
              <pc:sldMasterMk cId="2667576523" sldId="2147483660"/>
              <pc:sldLayoutMk cId="3982529101" sldId="2147483703"/>
              <ac:spMk id="14" creationId="{757C7E27-4D13-40CC-BD02-3CD7453D0B8C}"/>
            </ac:spMkLst>
          </pc:spChg>
          <pc:spChg chg="mod">
            <ac:chgData name="Myung Ho Kim" userId="9694cfd42c244b92" providerId="LiveId" clId="{45A2DB98-E3EC-47F4-AF54-C4E9D43D3574}" dt="2022-07-26T23:24:58.576" v="12"/>
            <ac:spMkLst>
              <pc:docMk/>
              <pc:sldMasterMk cId="2667576523" sldId="2147483660"/>
              <pc:sldLayoutMk cId="3982529101" sldId="2147483703"/>
              <ac:spMk id="15" creationId="{CC841197-2CF0-45F0-8F2A-7933BBBCA6C7}"/>
            </ac:spMkLst>
          </pc:spChg>
          <pc:spChg chg="mod">
            <ac:chgData name="Myung Ho Kim" userId="9694cfd42c244b92" providerId="LiveId" clId="{45A2DB98-E3EC-47F4-AF54-C4E9D43D3574}" dt="2022-07-26T23:24:58.576" v="12"/>
            <ac:spMkLst>
              <pc:docMk/>
              <pc:sldMasterMk cId="2667576523" sldId="2147483660"/>
              <pc:sldLayoutMk cId="3982529101" sldId="2147483703"/>
              <ac:spMk id="16" creationId="{5706ADC8-E536-415C-9589-A82AD6F7BDD1}"/>
            </ac:spMkLst>
          </pc:spChg>
          <pc:grpChg chg="mod">
            <ac:chgData name="Myung Ho Kim" userId="9694cfd42c244b92" providerId="LiveId" clId="{45A2DB98-E3EC-47F4-AF54-C4E9D43D3574}" dt="2022-07-26T23:24:58.576" v="12"/>
            <ac:grpSpMkLst>
              <pc:docMk/>
              <pc:sldMasterMk cId="2667576523" sldId="2147483660"/>
              <pc:sldLayoutMk cId="3982529101" sldId="2147483703"/>
              <ac:grpSpMk id="3" creationId="{341B807F-E5A0-4B47-8126-0798D03DDEEE}"/>
            </ac:grpSpMkLst>
          </pc:grpChg>
          <pc:picChg chg="mod">
            <ac:chgData name="Myung Ho Kim" userId="9694cfd42c244b92" providerId="LiveId" clId="{45A2DB98-E3EC-47F4-AF54-C4E9D43D3574}" dt="2022-07-26T23:24:58.576" v="12"/>
            <ac:picMkLst>
              <pc:docMk/>
              <pc:sldMasterMk cId="2667576523" sldId="2147483660"/>
              <pc:sldLayoutMk cId="3982529101" sldId="2147483703"/>
              <ac:picMk id="6" creationId="{42F87E56-D20F-4261-BEAD-AB9B17E14FC2}"/>
            </ac:picMkLst>
          </pc:picChg>
        </pc:sldLayoutChg>
        <pc:sldLayoutChg chg="modSp">
          <pc:chgData name="Myung Ho Kim" userId="9694cfd42c244b92" providerId="LiveId" clId="{45A2DB98-E3EC-47F4-AF54-C4E9D43D3574}" dt="2022-07-26T23:24:58.576" v="12"/>
          <pc:sldLayoutMkLst>
            <pc:docMk/>
            <pc:sldMasterMk cId="2667576523" sldId="2147483660"/>
            <pc:sldLayoutMk cId="4211573440" sldId="2147483704"/>
          </pc:sldLayoutMkLst>
          <pc:spChg chg="mod">
            <ac:chgData name="Myung Ho Kim" userId="9694cfd42c244b92" providerId="LiveId" clId="{45A2DB98-E3EC-47F4-AF54-C4E9D43D3574}" dt="2022-07-26T23:24:58.576" v="12"/>
            <ac:spMkLst>
              <pc:docMk/>
              <pc:sldMasterMk cId="2667576523" sldId="2147483660"/>
              <pc:sldLayoutMk cId="4211573440" sldId="2147483704"/>
              <ac:spMk id="2" creationId="{B1EA8C51-69D0-4653-9DD4-C9657C8565BF}"/>
            </ac:spMkLst>
          </pc:spChg>
          <pc:spChg chg="mod">
            <ac:chgData name="Myung Ho Kim" userId="9694cfd42c244b92" providerId="LiveId" clId="{45A2DB98-E3EC-47F4-AF54-C4E9D43D3574}" dt="2022-07-26T23:24:58.576" v="12"/>
            <ac:spMkLst>
              <pc:docMk/>
              <pc:sldMasterMk cId="2667576523" sldId="2147483660"/>
              <pc:sldLayoutMk cId="4211573440" sldId="2147483704"/>
              <ac:spMk id="4" creationId="{510A8B5C-DC90-4F60-9A7A-08826CF80830}"/>
            </ac:spMkLst>
          </pc:spChg>
          <pc:spChg chg="mod">
            <ac:chgData name="Myung Ho Kim" userId="9694cfd42c244b92" providerId="LiveId" clId="{45A2DB98-E3EC-47F4-AF54-C4E9D43D3574}" dt="2022-07-26T23:24:58.576" v="12"/>
            <ac:spMkLst>
              <pc:docMk/>
              <pc:sldMasterMk cId="2667576523" sldId="2147483660"/>
              <pc:sldLayoutMk cId="4211573440" sldId="2147483704"/>
              <ac:spMk id="8" creationId="{BF1CF056-9D11-4F80-AB2B-5694DFB8A527}"/>
            </ac:spMkLst>
          </pc:spChg>
          <pc:spChg chg="mod">
            <ac:chgData name="Myung Ho Kim" userId="9694cfd42c244b92" providerId="LiveId" clId="{45A2DB98-E3EC-47F4-AF54-C4E9D43D3574}" dt="2022-07-26T23:24:58.576" v="12"/>
            <ac:spMkLst>
              <pc:docMk/>
              <pc:sldMasterMk cId="2667576523" sldId="2147483660"/>
              <pc:sldLayoutMk cId="4211573440" sldId="2147483704"/>
              <ac:spMk id="9" creationId="{9FD4934B-0E18-43C3-ABD3-375F5EB746E2}"/>
            </ac:spMkLst>
          </pc:spChg>
          <pc:spChg chg="mod">
            <ac:chgData name="Myung Ho Kim" userId="9694cfd42c244b92" providerId="LiveId" clId="{45A2DB98-E3EC-47F4-AF54-C4E9D43D3574}" dt="2022-07-26T23:24:58.576" v="12"/>
            <ac:spMkLst>
              <pc:docMk/>
              <pc:sldMasterMk cId="2667576523" sldId="2147483660"/>
              <pc:sldLayoutMk cId="4211573440" sldId="2147483704"/>
              <ac:spMk id="10" creationId="{B33A9EF0-587D-4D66-AF71-B360DB9198E7}"/>
            </ac:spMkLst>
          </pc:spChg>
          <pc:spChg chg="mod">
            <ac:chgData name="Myung Ho Kim" userId="9694cfd42c244b92" providerId="LiveId" clId="{45A2DB98-E3EC-47F4-AF54-C4E9D43D3574}" dt="2022-07-26T23:24:58.576" v="12"/>
            <ac:spMkLst>
              <pc:docMk/>
              <pc:sldMasterMk cId="2667576523" sldId="2147483660"/>
              <pc:sldLayoutMk cId="4211573440" sldId="2147483704"/>
              <ac:spMk id="11" creationId="{22EB94AE-1165-4C66-B976-C2E168859D49}"/>
            </ac:spMkLst>
          </pc:spChg>
          <pc:spChg chg="mod">
            <ac:chgData name="Myung Ho Kim" userId="9694cfd42c244b92" providerId="LiveId" clId="{45A2DB98-E3EC-47F4-AF54-C4E9D43D3574}" dt="2022-07-26T23:24:58.576" v="12"/>
            <ac:spMkLst>
              <pc:docMk/>
              <pc:sldMasterMk cId="2667576523" sldId="2147483660"/>
              <pc:sldLayoutMk cId="4211573440" sldId="2147483704"/>
              <ac:spMk id="12" creationId="{E9F8E51D-DCA9-46A9-A882-29E595D6A99F}"/>
            </ac:spMkLst>
          </pc:spChg>
          <pc:spChg chg="mod">
            <ac:chgData name="Myung Ho Kim" userId="9694cfd42c244b92" providerId="LiveId" clId="{45A2DB98-E3EC-47F4-AF54-C4E9D43D3574}" dt="2022-07-26T23:24:58.576" v="12"/>
            <ac:spMkLst>
              <pc:docMk/>
              <pc:sldMasterMk cId="2667576523" sldId="2147483660"/>
              <pc:sldLayoutMk cId="4211573440" sldId="2147483704"/>
              <ac:spMk id="13" creationId="{7E74772E-29C4-4337-A397-0F1232F1F1FE}"/>
            </ac:spMkLst>
          </pc:spChg>
          <pc:spChg chg="mod">
            <ac:chgData name="Myung Ho Kim" userId="9694cfd42c244b92" providerId="LiveId" clId="{45A2DB98-E3EC-47F4-AF54-C4E9D43D3574}" dt="2022-07-26T23:24:58.576" v="12"/>
            <ac:spMkLst>
              <pc:docMk/>
              <pc:sldMasterMk cId="2667576523" sldId="2147483660"/>
              <pc:sldLayoutMk cId="4211573440" sldId="2147483704"/>
              <ac:spMk id="14" creationId="{757C7E27-4D13-40CC-BD02-3CD7453D0B8C}"/>
            </ac:spMkLst>
          </pc:spChg>
          <pc:spChg chg="mod">
            <ac:chgData name="Myung Ho Kim" userId="9694cfd42c244b92" providerId="LiveId" clId="{45A2DB98-E3EC-47F4-AF54-C4E9D43D3574}" dt="2022-07-26T23:24:58.576" v="12"/>
            <ac:spMkLst>
              <pc:docMk/>
              <pc:sldMasterMk cId="2667576523" sldId="2147483660"/>
              <pc:sldLayoutMk cId="4211573440" sldId="2147483704"/>
              <ac:spMk id="15" creationId="{CC841197-2CF0-45F0-8F2A-7933BBBCA6C7}"/>
            </ac:spMkLst>
          </pc:spChg>
          <pc:spChg chg="mod">
            <ac:chgData name="Myung Ho Kim" userId="9694cfd42c244b92" providerId="LiveId" clId="{45A2DB98-E3EC-47F4-AF54-C4E9D43D3574}" dt="2022-07-26T23:24:58.576" v="12"/>
            <ac:spMkLst>
              <pc:docMk/>
              <pc:sldMasterMk cId="2667576523" sldId="2147483660"/>
              <pc:sldLayoutMk cId="4211573440" sldId="2147483704"/>
              <ac:spMk id="16" creationId="{5706ADC8-E536-415C-9589-A82AD6F7BDD1}"/>
            </ac:spMkLst>
          </pc:spChg>
          <pc:grpChg chg="mod">
            <ac:chgData name="Myung Ho Kim" userId="9694cfd42c244b92" providerId="LiveId" clId="{45A2DB98-E3EC-47F4-AF54-C4E9D43D3574}" dt="2022-07-26T23:24:58.576" v="12"/>
            <ac:grpSpMkLst>
              <pc:docMk/>
              <pc:sldMasterMk cId="2667576523" sldId="2147483660"/>
              <pc:sldLayoutMk cId="4211573440" sldId="2147483704"/>
              <ac:grpSpMk id="3" creationId="{AF16FE66-F77C-48EC-9636-B0D3F1F816E2}"/>
            </ac:grpSpMkLst>
          </pc:grpChg>
          <pc:picChg chg="mod">
            <ac:chgData name="Myung Ho Kim" userId="9694cfd42c244b92" providerId="LiveId" clId="{45A2DB98-E3EC-47F4-AF54-C4E9D43D3574}" dt="2022-07-26T23:24:58.576" v="12"/>
            <ac:picMkLst>
              <pc:docMk/>
              <pc:sldMasterMk cId="2667576523" sldId="2147483660"/>
              <pc:sldLayoutMk cId="4211573440" sldId="2147483704"/>
              <ac:picMk id="6" creationId="{42F87E56-D20F-4261-BEAD-AB9B17E14FC2}"/>
            </ac:picMkLst>
          </pc:picChg>
        </pc:sldLayoutChg>
        <pc:sldLayoutChg chg="modSp">
          <pc:chgData name="Myung Ho Kim" userId="9694cfd42c244b92" providerId="LiveId" clId="{45A2DB98-E3EC-47F4-AF54-C4E9D43D3574}" dt="2022-07-26T23:24:58.576" v="12"/>
          <pc:sldLayoutMkLst>
            <pc:docMk/>
            <pc:sldMasterMk cId="2667576523" sldId="2147483660"/>
            <pc:sldLayoutMk cId="2197544666" sldId="2147483705"/>
          </pc:sldLayoutMkLst>
          <pc:spChg chg="mod">
            <ac:chgData name="Myung Ho Kim" userId="9694cfd42c244b92" providerId="LiveId" clId="{45A2DB98-E3EC-47F4-AF54-C4E9D43D3574}" dt="2022-07-26T23:24:58.576" v="12"/>
            <ac:spMkLst>
              <pc:docMk/>
              <pc:sldMasterMk cId="2667576523" sldId="2147483660"/>
              <pc:sldLayoutMk cId="2197544666" sldId="2147483705"/>
              <ac:spMk id="2" creationId="{8DFA79AD-8981-4F51-8CC1-43C885681348}"/>
            </ac:spMkLst>
          </pc:spChg>
          <pc:spChg chg="mod">
            <ac:chgData name="Myung Ho Kim" userId="9694cfd42c244b92" providerId="LiveId" clId="{45A2DB98-E3EC-47F4-AF54-C4E9D43D3574}" dt="2022-07-26T23:24:58.576" v="12"/>
            <ac:spMkLst>
              <pc:docMk/>
              <pc:sldMasterMk cId="2667576523" sldId="2147483660"/>
              <pc:sldLayoutMk cId="2197544666" sldId="2147483705"/>
              <ac:spMk id="3" creationId="{4875A302-45A3-481F-BFAB-9A074C3F7794}"/>
            </ac:spMkLst>
          </pc:spChg>
          <pc:spChg chg="mod">
            <ac:chgData name="Myung Ho Kim" userId="9694cfd42c244b92" providerId="LiveId" clId="{45A2DB98-E3EC-47F4-AF54-C4E9D43D3574}" dt="2022-07-26T23:24:58.576" v="12"/>
            <ac:spMkLst>
              <pc:docMk/>
              <pc:sldMasterMk cId="2667576523" sldId="2147483660"/>
              <pc:sldLayoutMk cId="2197544666" sldId="2147483705"/>
              <ac:spMk id="4" creationId="{56A6F6B2-1DD0-42F2-9039-5327CC0EF19D}"/>
            </ac:spMkLst>
          </pc:spChg>
          <pc:spChg chg="mod">
            <ac:chgData name="Myung Ho Kim" userId="9694cfd42c244b92" providerId="LiveId" clId="{45A2DB98-E3EC-47F4-AF54-C4E9D43D3574}" dt="2022-07-26T23:24:58.576" v="12"/>
            <ac:spMkLst>
              <pc:docMk/>
              <pc:sldMasterMk cId="2667576523" sldId="2147483660"/>
              <pc:sldLayoutMk cId="2197544666" sldId="2147483705"/>
              <ac:spMk id="5" creationId="{7DB3A20D-927D-4DD1-8E5E-A3AC6EDE3968}"/>
            </ac:spMkLst>
          </pc:spChg>
          <pc:spChg chg="mod">
            <ac:chgData name="Myung Ho Kim" userId="9694cfd42c244b92" providerId="LiveId" clId="{45A2DB98-E3EC-47F4-AF54-C4E9D43D3574}" dt="2022-07-26T23:24:58.576" v="12"/>
            <ac:spMkLst>
              <pc:docMk/>
              <pc:sldMasterMk cId="2667576523" sldId="2147483660"/>
              <pc:sldLayoutMk cId="2197544666" sldId="2147483705"/>
              <ac:spMk id="7" creationId="{F2B9AAD6-9860-4DB3-B7F8-14D9F7EC7EC8}"/>
            </ac:spMkLst>
          </pc:spChg>
          <pc:spChg chg="mod">
            <ac:chgData name="Myung Ho Kim" userId="9694cfd42c244b92" providerId="LiveId" clId="{45A2DB98-E3EC-47F4-AF54-C4E9D43D3574}" dt="2022-07-26T23:24:58.576" v="12"/>
            <ac:spMkLst>
              <pc:docMk/>
              <pc:sldMasterMk cId="2667576523" sldId="2147483660"/>
              <pc:sldLayoutMk cId="2197544666" sldId="2147483705"/>
              <ac:spMk id="8" creationId="{02595309-FEF7-41EA-9715-F4426DF07254}"/>
            </ac:spMkLst>
          </pc:spChg>
          <pc:picChg chg="mod">
            <ac:chgData name="Myung Ho Kim" userId="9694cfd42c244b92" providerId="LiveId" clId="{45A2DB98-E3EC-47F4-AF54-C4E9D43D3574}" dt="2022-07-26T23:24:58.576" v="12"/>
            <ac:picMkLst>
              <pc:docMk/>
              <pc:sldMasterMk cId="2667576523" sldId="2147483660"/>
              <pc:sldLayoutMk cId="2197544666" sldId="2147483705"/>
              <ac:picMk id="6" creationId="{5DDBF953-491D-46D1-9B3A-9BACF5F24487}"/>
            </ac:picMkLst>
          </pc:picChg>
        </pc:sldLayoutChg>
        <pc:sldLayoutChg chg="modSp">
          <pc:chgData name="Myung Ho Kim" userId="9694cfd42c244b92" providerId="LiveId" clId="{45A2DB98-E3EC-47F4-AF54-C4E9D43D3574}" dt="2022-07-26T23:24:58.576" v="12"/>
          <pc:sldLayoutMkLst>
            <pc:docMk/>
            <pc:sldMasterMk cId="2667576523" sldId="2147483660"/>
            <pc:sldLayoutMk cId="4273031240" sldId="2147483706"/>
          </pc:sldLayoutMkLst>
          <pc:picChg chg="mod">
            <ac:chgData name="Myung Ho Kim" userId="9694cfd42c244b92" providerId="LiveId" clId="{45A2DB98-E3EC-47F4-AF54-C4E9D43D3574}" dt="2022-07-26T23:24:58.576" v="12"/>
            <ac:picMkLst>
              <pc:docMk/>
              <pc:sldMasterMk cId="2667576523" sldId="2147483660"/>
              <pc:sldLayoutMk cId="4273031240" sldId="2147483706"/>
              <ac:picMk id="11" creationId="{81D5E138-8800-4F6C-BD71-5E098EFFE25F}"/>
            </ac:picMkLst>
          </pc:picChg>
        </pc:sldLayoutChg>
      </pc:sldMasterChg>
      <pc:sldMasterChg chg="modSp modSldLayout">
        <pc:chgData name="Myung Ho Kim" userId="9694cfd42c244b92" providerId="LiveId" clId="{45A2DB98-E3EC-47F4-AF54-C4E9D43D3574}" dt="2022-07-26T23:24:58.576" v="12"/>
        <pc:sldMasterMkLst>
          <pc:docMk/>
          <pc:sldMasterMk cId="2438257931" sldId="2147483707"/>
        </pc:sldMasterMkLst>
        <pc:spChg chg="mod">
          <ac:chgData name="Myung Ho Kim" userId="9694cfd42c244b92" providerId="LiveId" clId="{45A2DB98-E3EC-47F4-AF54-C4E9D43D3574}" dt="2022-07-26T23:24:58.576" v="12"/>
          <ac:spMkLst>
            <pc:docMk/>
            <pc:sldMasterMk cId="2438257931" sldId="2147483707"/>
            <ac:spMk id="2" creationId="{41BA0418-D0B8-4038-AB65-D4C12FC9E8C6}"/>
          </ac:spMkLst>
        </pc:spChg>
        <pc:spChg chg="mod">
          <ac:chgData name="Myung Ho Kim" userId="9694cfd42c244b92" providerId="LiveId" clId="{45A2DB98-E3EC-47F4-AF54-C4E9D43D3574}" dt="2022-07-26T23:24:58.576" v="12"/>
          <ac:spMkLst>
            <pc:docMk/>
            <pc:sldMasterMk cId="2438257931" sldId="2147483707"/>
            <ac:spMk id="3" creationId="{92EA8DDE-64C9-4F0E-9EE0-F0DA00677452}"/>
          </ac:spMkLst>
        </pc:spChg>
        <pc:sldLayoutChg chg="modSp">
          <pc:chgData name="Myung Ho Kim" userId="9694cfd42c244b92" providerId="LiveId" clId="{45A2DB98-E3EC-47F4-AF54-C4E9D43D3574}" dt="2022-07-26T23:24:58.576" v="12"/>
          <pc:sldLayoutMkLst>
            <pc:docMk/>
            <pc:sldMasterMk cId="2438257931" sldId="2147483707"/>
            <pc:sldLayoutMk cId="2089280351" sldId="2147483709"/>
          </pc:sldLayoutMkLst>
          <pc:spChg chg="mod">
            <ac:chgData name="Myung Ho Kim" userId="9694cfd42c244b92" providerId="LiveId" clId="{45A2DB98-E3EC-47F4-AF54-C4E9D43D3574}" dt="2022-07-26T23:24:58.576" v="12"/>
            <ac:spMkLst>
              <pc:docMk/>
              <pc:sldMasterMk cId="2438257931" sldId="2147483707"/>
              <pc:sldLayoutMk cId="2089280351" sldId="2147483709"/>
              <ac:spMk id="3" creationId="{224B4991-1563-CD48-A701-9F919CD703A7}"/>
            </ac:spMkLst>
          </pc:spChg>
          <pc:spChg chg="mod">
            <ac:chgData name="Myung Ho Kim" userId="9694cfd42c244b92" providerId="LiveId" clId="{45A2DB98-E3EC-47F4-AF54-C4E9D43D3574}" dt="2022-07-26T23:24:58.576" v="12"/>
            <ac:spMkLst>
              <pc:docMk/>
              <pc:sldMasterMk cId="2438257931" sldId="2147483707"/>
              <pc:sldLayoutMk cId="2089280351" sldId="2147483709"/>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2089280351" sldId="2147483709"/>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2089280351" sldId="2147483709"/>
              <ac:picMk id="6" creationId="{9DECACAC-C286-974A-BC1A-9A17E3E92C84}"/>
            </ac:picMkLst>
          </pc:picChg>
          <pc:picChg chg="mod">
            <ac:chgData name="Myung Ho Kim" userId="9694cfd42c244b92" providerId="LiveId" clId="{45A2DB98-E3EC-47F4-AF54-C4E9D43D3574}" dt="2022-07-26T23:24:58.576" v="12"/>
            <ac:picMkLst>
              <pc:docMk/>
              <pc:sldMasterMk cId="2438257931" sldId="2147483707"/>
              <pc:sldLayoutMk cId="2089280351" sldId="2147483709"/>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438257931" sldId="2147483707"/>
            <pc:sldLayoutMk cId="1325736327" sldId="2147483710"/>
          </pc:sldLayoutMkLst>
          <pc:spChg chg="mod">
            <ac:chgData name="Myung Ho Kim" userId="9694cfd42c244b92" providerId="LiveId" clId="{45A2DB98-E3EC-47F4-AF54-C4E9D43D3574}" dt="2022-07-26T23:24:58.576" v="12"/>
            <ac:spMkLst>
              <pc:docMk/>
              <pc:sldMasterMk cId="2438257931" sldId="2147483707"/>
              <pc:sldLayoutMk cId="1325736327" sldId="2147483710"/>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1325736327" sldId="2147483710"/>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1325736327" sldId="2147483710"/>
              <ac:spMk id="10" creationId="{03AA55BD-D8F3-964B-AC53-E163DE3B6747}"/>
            </ac:spMkLst>
          </pc:spChg>
          <pc:picChg chg="mod">
            <ac:chgData name="Myung Ho Kim" userId="9694cfd42c244b92" providerId="LiveId" clId="{45A2DB98-E3EC-47F4-AF54-C4E9D43D3574}" dt="2022-07-26T23:24:58.576" v="12"/>
            <ac:picMkLst>
              <pc:docMk/>
              <pc:sldMasterMk cId="2438257931" sldId="2147483707"/>
              <pc:sldLayoutMk cId="1325736327" sldId="2147483710"/>
              <ac:picMk id="2" creationId="{8DB3934E-9463-F742-BC92-1AA4EE518C24}"/>
            </ac:picMkLst>
          </pc:picChg>
          <pc:picChg chg="mod">
            <ac:chgData name="Myung Ho Kim" userId="9694cfd42c244b92" providerId="LiveId" clId="{45A2DB98-E3EC-47F4-AF54-C4E9D43D3574}" dt="2022-07-26T23:24:58.576" v="12"/>
            <ac:picMkLst>
              <pc:docMk/>
              <pc:sldMasterMk cId="2438257931" sldId="2147483707"/>
              <pc:sldLayoutMk cId="1325736327" sldId="2147483710"/>
              <ac:picMk id="11" creationId="{30BD1181-CE3D-5745-AE82-02C37EE3E3D6}"/>
            </ac:picMkLst>
          </pc:picChg>
        </pc:sldLayoutChg>
        <pc:sldLayoutChg chg="modSp">
          <pc:chgData name="Myung Ho Kim" userId="9694cfd42c244b92" providerId="LiveId" clId="{45A2DB98-E3EC-47F4-AF54-C4E9D43D3574}" dt="2022-07-26T23:24:58.576" v="12"/>
          <pc:sldLayoutMkLst>
            <pc:docMk/>
            <pc:sldMasterMk cId="2438257931" sldId="2147483707"/>
            <pc:sldLayoutMk cId="663259124" sldId="2147483711"/>
          </pc:sldLayoutMkLst>
          <pc:spChg chg="mod">
            <ac:chgData name="Myung Ho Kim" userId="9694cfd42c244b92" providerId="LiveId" clId="{45A2DB98-E3EC-47F4-AF54-C4E9D43D3574}" dt="2022-07-26T23:24:58.576" v="12"/>
            <ac:spMkLst>
              <pc:docMk/>
              <pc:sldMasterMk cId="2438257931" sldId="2147483707"/>
              <pc:sldLayoutMk cId="663259124" sldId="2147483711"/>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663259124" sldId="2147483711"/>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663259124" sldId="2147483711"/>
              <ac:spMk id="10" creationId="{03AA55BD-D8F3-964B-AC53-E163DE3B6747}"/>
            </ac:spMkLst>
          </pc:spChg>
          <pc:picChg chg="mod">
            <ac:chgData name="Myung Ho Kim" userId="9694cfd42c244b92" providerId="LiveId" clId="{45A2DB98-E3EC-47F4-AF54-C4E9D43D3574}" dt="2022-07-26T23:24:58.576" v="12"/>
            <ac:picMkLst>
              <pc:docMk/>
              <pc:sldMasterMk cId="2438257931" sldId="2147483707"/>
              <pc:sldLayoutMk cId="663259124" sldId="2147483711"/>
              <ac:picMk id="2" creationId="{8DB3934E-9463-F742-BC92-1AA4EE518C24}"/>
            </ac:picMkLst>
          </pc:picChg>
          <pc:picChg chg="mod">
            <ac:chgData name="Myung Ho Kim" userId="9694cfd42c244b92" providerId="LiveId" clId="{45A2DB98-E3EC-47F4-AF54-C4E9D43D3574}" dt="2022-07-26T23:24:58.576" v="12"/>
            <ac:picMkLst>
              <pc:docMk/>
              <pc:sldMasterMk cId="2438257931" sldId="2147483707"/>
              <pc:sldLayoutMk cId="663259124" sldId="2147483711"/>
              <ac:picMk id="6" creationId="{E3FF7966-7827-A648-B36F-C52A3D73CAE5}"/>
            </ac:picMkLst>
          </pc:picChg>
        </pc:sldLayoutChg>
        <pc:sldLayoutChg chg="modSp">
          <pc:chgData name="Myung Ho Kim" userId="9694cfd42c244b92" providerId="LiveId" clId="{45A2DB98-E3EC-47F4-AF54-C4E9D43D3574}" dt="2022-07-26T23:24:58.576" v="12"/>
          <pc:sldLayoutMkLst>
            <pc:docMk/>
            <pc:sldMasterMk cId="2438257931" sldId="2147483707"/>
            <pc:sldLayoutMk cId="2780813948" sldId="2147483712"/>
          </pc:sldLayoutMkLst>
          <pc:spChg chg="mod">
            <ac:chgData name="Myung Ho Kim" userId="9694cfd42c244b92" providerId="LiveId" clId="{45A2DB98-E3EC-47F4-AF54-C4E9D43D3574}" dt="2022-07-26T23:24:58.576" v="12"/>
            <ac:spMkLst>
              <pc:docMk/>
              <pc:sldMasterMk cId="2438257931" sldId="2147483707"/>
              <pc:sldLayoutMk cId="2780813948" sldId="2147483712"/>
              <ac:spMk id="3" creationId="{224B4991-1563-CD48-A701-9F919CD703A7}"/>
            </ac:spMkLst>
          </pc:spChg>
          <pc:spChg chg="mod">
            <ac:chgData name="Myung Ho Kim" userId="9694cfd42c244b92" providerId="LiveId" clId="{45A2DB98-E3EC-47F4-AF54-C4E9D43D3574}" dt="2022-07-26T23:24:58.576" v="12"/>
            <ac:spMkLst>
              <pc:docMk/>
              <pc:sldMasterMk cId="2438257931" sldId="2147483707"/>
              <pc:sldLayoutMk cId="2780813948" sldId="2147483712"/>
              <ac:spMk id="12" creationId="{CCE1F23C-0D98-364F-92DB-0F350F9D1C3A}"/>
            </ac:spMkLst>
          </pc:spChg>
          <pc:spChg chg="mod">
            <ac:chgData name="Myung Ho Kim" userId="9694cfd42c244b92" providerId="LiveId" clId="{45A2DB98-E3EC-47F4-AF54-C4E9D43D3574}" dt="2022-07-26T23:24:58.576" v="12"/>
            <ac:spMkLst>
              <pc:docMk/>
              <pc:sldMasterMk cId="2438257931" sldId="2147483707"/>
              <pc:sldLayoutMk cId="2780813948" sldId="2147483712"/>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2780813948" sldId="2147483712"/>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2780813948" sldId="2147483712"/>
              <ac:picMk id="17" creationId="{9B8009C2-87E2-F140-B591-1EF38D89DCD4}"/>
            </ac:picMkLst>
          </pc:picChg>
          <pc:picChg chg="mod">
            <ac:chgData name="Myung Ho Kim" userId="9694cfd42c244b92" providerId="LiveId" clId="{45A2DB98-E3EC-47F4-AF54-C4E9D43D3574}" dt="2022-07-26T23:24:58.576" v="12"/>
            <ac:picMkLst>
              <pc:docMk/>
              <pc:sldMasterMk cId="2438257931" sldId="2147483707"/>
              <pc:sldLayoutMk cId="2780813948" sldId="2147483712"/>
              <ac:picMk id="18" creationId="{5B4888C3-FC13-6F44-A597-157602F9D15D}"/>
            </ac:picMkLst>
          </pc:picChg>
        </pc:sldLayoutChg>
        <pc:sldLayoutChg chg="modSp">
          <pc:chgData name="Myung Ho Kim" userId="9694cfd42c244b92" providerId="LiveId" clId="{45A2DB98-E3EC-47F4-AF54-C4E9D43D3574}" dt="2022-07-26T23:24:58.576" v="12"/>
          <pc:sldLayoutMkLst>
            <pc:docMk/>
            <pc:sldMasterMk cId="2438257931" sldId="2147483707"/>
            <pc:sldLayoutMk cId="758238318" sldId="2147483713"/>
          </pc:sldLayoutMkLst>
          <pc:spChg chg="mod">
            <ac:chgData name="Myung Ho Kim" userId="9694cfd42c244b92" providerId="LiveId" clId="{45A2DB98-E3EC-47F4-AF54-C4E9D43D3574}" dt="2022-07-26T23:24:58.576" v="12"/>
            <ac:spMkLst>
              <pc:docMk/>
              <pc:sldMasterMk cId="2438257931" sldId="2147483707"/>
              <pc:sldLayoutMk cId="758238318" sldId="2147483713"/>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758238318" sldId="2147483713"/>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758238318" sldId="2147483713"/>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758238318" sldId="2147483713"/>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438257931" sldId="2147483707"/>
            <pc:sldLayoutMk cId="568415012" sldId="2147483714"/>
          </pc:sldLayoutMkLst>
          <pc:spChg chg="mod">
            <ac:chgData name="Myung Ho Kim" userId="9694cfd42c244b92" providerId="LiveId" clId="{45A2DB98-E3EC-47F4-AF54-C4E9D43D3574}" dt="2022-07-26T23:24:58.576" v="12"/>
            <ac:spMkLst>
              <pc:docMk/>
              <pc:sldMasterMk cId="2438257931" sldId="2147483707"/>
              <pc:sldLayoutMk cId="568415012" sldId="2147483714"/>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568415012" sldId="2147483714"/>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568415012" sldId="2147483714"/>
              <ac:picMk id="4" creationId="{08842DAB-0471-7F4F-9BD2-B3643D8F550C}"/>
            </ac:picMkLst>
          </pc:picChg>
          <pc:picChg chg="mod">
            <ac:chgData name="Myung Ho Kim" userId="9694cfd42c244b92" providerId="LiveId" clId="{45A2DB98-E3EC-47F4-AF54-C4E9D43D3574}" dt="2022-07-26T23:24:58.576" v="12"/>
            <ac:picMkLst>
              <pc:docMk/>
              <pc:sldMasterMk cId="2438257931" sldId="2147483707"/>
              <pc:sldLayoutMk cId="568415012" sldId="2147483714"/>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434903222" sldId="2147483715"/>
          </pc:sldLayoutMkLst>
          <pc:spChg chg="mod">
            <ac:chgData name="Myung Ho Kim" userId="9694cfd42c244b92" providerId="LiveId" clId="{45A2DB98-E3EC-47F4-AF54-C4E9D43D3574}" dt="2022-07-26T23:24:58.576" v="12"/>
            <ac:spMkLst>
              <pc:docMk/>
              <pc:sldMasterMk cId="2438257931" sldId="2147483707"/>
              <pc:sldLayoutMk cId="434903222" sldId="2147483715"/>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434903222" sldId="2147483715"/>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434903222" sldId="2147483715"/>
              <ac:spMk id="10" creationId="{03AA55BD-D8F3-964B-AC53-E163DE3B6747}"/>
            </ac:spMkLst>
          </pc:spChg>
          <pc:picChg chg="mod">
            <ac:chgData name="Myung Ho Kim" userId="9694cfd42c244b92" providerId="LiveId" clId="{45A2DB98-E3EC-47F4-AF54-C4E9D43D3574}" dt="2022-07-26T23:24:58.576" v="12"/>
            <ac:picMkLst>
              <pc:docMk/>
              <pc:sldMasterMk cId="2438257931" sldId="2147483707"/>
              <pc:sldLayoutMk cId="434903222" sldId="2147483715"/>
              <ac:picMk id="2" creationId="{8DB3934E-9463-F742-BC92-1AA4EE518C24}"/>
            </ac:picMkLst>
          </pc:picChg>
          <pc:picChg chg="mod">
            <ac:chgData name="Myung Ho Kim" userId="9694cfd42c244b92" providerId="LiveId" clId="{45A2DB98-E3EC-47F4-AF54-C4E9D43D3574}" dt="2022-07-26T23:24:58.576" v="12"/>
            <ac:picMkLst>
              <pc:docMk/>
              <pc:sldMasterMk cId="2438257931" sldId="2147483707"/>
              <pc:sldLayoutMk cId="434903222" sldId="2147483715"/>
              <ac:picMk id="12" creationId="{ED5B0CAE-5B88-4445-8ECF-3B795699265F}"/>
            </ac:picMkLst>
          </pc:picChg>
        </pc:sldLayoutChg>
        <pc:sldLayoutChg chg="modSp">
          <pc:chgData name="Myung Ho Kim" userId="9694cfd42c244b92" providerId="LiveId" clId="{45A2DB98-E3EC-47F4-AF54-C4E9D43D3574}" dt="2022-07-26T23:24:58.576" v="12"/>
          <pc:sldLayoutMkLst>
            <pc:docMk/>
            <pc:sldMasterMk cId="2438257931" sldId="2147483707"/>
            <pc:sldLayoutMk cId="2694734642" sldId="2147483716"/>
          </pc:sldLayoutMkLst>
          <pc:spChg chg="mod">
            <ac:chgData name="Myung Ho Kim" userId="9694cfd42c244b92" providerId="LiveId" clId="{45A2DB98-E3EC-47F4-AF54-C4E9D43D3574}" dt="2022-07-26T23:24:58.576" v="12"/>
            <ac:spMkLst>
              <pc:docMk/>
              <pc:sldMasterMk cId="2438257931" sldId="2147483707"/>
              <pc:sldLayoutMk cId="2694734642" sldId="2147483716"/>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2694734642" sldId="2147483716"/>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2694734642" sldId="2147483716"/>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2694734642" sldId="2147483716"/>
              <ac:picMk id="8" creationId="{F364929F-F499-474C-A04F-FD8C0F5E8B2F}"/>
            </ac:picMkLst>
          </pc:picChg>
        </pc:sldLayoutChg>
        <pc:sldLayoutChg chg="modSp">
          <pc:chgData name="Myung Ho Kim" userId="9694cfd42c244b92" providerId="LiveId" clId="{45A2DB98-E3EC-47F4-AF54-C4E9D43D3574}" dt="2022-07-26T23:24:58.576" v="12"/>
          <pc:sldLayoutMkLst>
            <pc:docMk/>
            <pc:sldMasterMk cId="2438257931" sldId="2147483707"/>
            <pc:sldLayoutMk cId="1822769481" sldId="2147483717"/>
          </pc:sldLayoutMkLst>
          <pc:spChg chg="mod">
            <ac:chgData name="Myung Ho Kim" userId="9694cfd42c244b92" providerId="LiveId" clId="{45A2DB98-E3EC-47F4-AF54-C4E9D43D3574}" dt="2022-07-26T23:24:58.576" v="12"/>
            <ac:spMkLst>
              <pc:docMk/>
              <pc:sldMasterMk cId="2438257931" sldId="2147483707"/>
              <pc:sldLayoutMk cId="1822769481" sldId="2147483717"/>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1822769481" sldId="2147483717"/>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1822769481" sldId="2147483717"/>
              <ac:picMk id="2" creationId="{350E24A5-9FB3-7040-8456-A21981F9830F}"/>
            </ac:picMkLst>
          </pc:picChg>
          <pc:picChg chg="mod">
            <ac:chgData name="Myung Ho Kim" userId="9694cfd42c244b92" providerId="LiveId" clId="{45A2DB98-E3EC-47F4-AF54-C4E9D43D3574}" dt="2022-07-26T23:24:58.576" v="12"/>
            <ac:picMkLst>
              <pc:docMk/>
              <pc:sldMasterMk cId="2438257931" sldId="2147483707"/>
              <pc:sldLayoutMk cId="1822769481" sldId="2147483717"/>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2574158311" sldId="2147483718"/>
          </pc:sldLayoutMkLst>
          <pc:spChg chg="mod">
            <ac:chgData name="Myung Ho Kim" userId="9694cfd42c244b92" providerId="LiveId" clId="{45A2DB98-E3EC-47F4-AF54-C4E9D43D3574}" dt="2022-07-26T23:24:58.576" v="12"/>
            <ac:spMkLst>
              <pc:docMk/>
              <pc:sldMasterMk cId="2438257931" sldId="2147483707"/>
              <pc:sldLayoutMk cId="2574158311" sldId="2147483718"/>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2574158311" sldId="2147483718"/>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2574158311" sldId="2147483718"/>
              <ac:spMk id="10" creationId="{03AA55BD-D8F3-964B-AC53-E163DE3B6747}"/>
            </ac:spMkLst>
          </pc:spChg>
          <pc:spChg chg="mod">
            <ac:chgData name="Myung Ho Kim" userId="9694cfd42c244b92" providerId="LiveId" clId="{45A2DB98-E3EC-47F4-AF54-C4E9D43D3574}" dt="2022-07-26T23:24:58.576" v="12"/>
            <ac:spMkLst>
              <pc:docMk/>
              <pc:sldMasterMk cId="2438257931" sldId="2147483707"/>
              <pc:sldLayoutMk cId="2574158311" sldId="2147483718"/>
              <ac:spMk id="11" creationId="{674F3924-16D6-064C-8232-E1DE4D5489F9}"/>
            </ac:spMkLst>
          </pc:spChg>
          <pc:picChg chg="mod">
            <ac:chgData name="Myung Ho Kim" userId="9694cfd42c244b92" providerId="LiveId" clId="{45A2DB98-E3EC-47F4-AF54-C4E9D43D3574}" dt="2022-07-26T23:24:58.576" v="12"/>
            <ac:picMkLst>
              <pc:docMk/>
              <pc:sldMasterMk cId="2438257931" sldId="2147483707"/>
              <pc:sldLayoutMk cId="2574158311" sldId="2147483718"/>
              <ac:picMk id="13" creationId="{E9CA1B1D-CE54-164F-B6CF-75F6855A7876}"/>
            </ac:picMkLst>
          </pc:picChg>
        </pc:sldLayoutChg>
        <pc:sldLayoutChg chg="modSp">
          <pc:chgData name="Myung Ho Kim" userId="9694cfd42c244b92" providerId="LiveId" clId="{45A2DB98-E3EC-47F4-AF54-C4E9D43D3574}" dt="2022-07-26T23:24:58.576" v="12"/>
          <pc:sldLayoutMkLst>
            <pc:docMk/>
            <pc:sldMasterMk cId="2438257931" sldId="2147483707"/>
            <pc:sldLayoutMk cId="1664293404" sldId="2147483719"/>
          </pc:sldLayoutMkLst>
          <pc:spChg chg="mod">
            <ac:chgData name="Myung Ho Kim" userId="9694cfd42c244b92" providerId="LiveId" clId="{45A2DB98-E3EC-47F4-AF54-C4E9D43D3574}" dt="2022-07-26T23:24:58.576" v="12"/>
            <ac:spMkLst>
              <pc:docMk/>
              <pc:sldMasterMk cId="2438257931" sldId="2147483707"/>
              <pc:sldLayoutMk cId="1664293404" sldId="2147483719"/>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1664293404" sldId="2147483719"/>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1664293404" sldId="2147483719"/>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1664293404" sldId="2147483719"/>
              <ac:picMk id="9" creationId="{7854E2B1-463E-7246-A916-5D0E97EC4708}"/>
            </ac:picMkLst>
          </pc:picChg>
        </pc:sldLayoutChg>
        <pc:sldLayoutChg chg="modSp">
          <pc:chgData name="Myung Ho Kim" userId="9694cfd42c244b92" providerId="LiveId" clId="{45A2DB98-E3EC-47F4-AF54-C4E9D43D3574}" dt="2022-07-26T23:24:58.576" v="12"/>
          <pc:sldLayoutMkLst>
            <pc:docMk/>
            <pc:sldMasterMk cId="2438257931" sldId="2147483707"/>
            <pc:sldLayoutMk cId="1577745158" sldId="2147483720"/>
          </pc:sldLayoutMkLst>
          <pc:spChg chg="mod">
            <ac:chgData name="Myung Ho Kim" userId="9694cfd42c244b92" providerId="LiveId" clId="{45A2DB98-E3EC-47F4-AF54-C4E9D43D3574}" dt="2022-07-26T23:24:58.576" v="12"/>
            <ac:spMkLst>
              <pc:docMk/>
              <pc:sldMasterMk cId="2438257931" sldId="2147483707"/>
              <pc:sldLayoutMk cId="1577745158" sldId="2147483720"/>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1577745158" sldId="2147483720"/>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1577745158" sldId="2147483720"/>
              <ac:picMk id="4" creationId="{5EFE8491-95A9-B249-9C43-FCE3E713D408}"/>
            </ac:picMkLst>
          </pc:picChg>
          <pc:picChg chg="mod">
            <ac:chgData name="Myung Ho Kim" userId="9694cfd42c244b92" providerId="LiveId" clId="{45A2DB98-E3EC-47F4-AF54-C4E9D43D3574}" dt="2022-07-26T23:24:58.576" v="12"/>
            <ac:picMkLst>
              <pc:docMk/>
              <pc:sldMasterMk cId="2438257931" sldId="2147483707"/>
              <pc:sldLayoutMk cId="1577745158" sldId="2147483720"/>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1008397495" sldId="2147483721"/>
          </pc:sldLayoutMkLst>
          <pc:spChg chg="mod">
            <ac:chgData name="Myung Ho Kim" userId="9694cfd42c244b92" providerId="LiveId" clId="{45A2DB98-E3EC-47F4-AF54-C4E9D43D3574}" dt="2022-07-26T23:24:58.576" v="12"/>
            <ac:spMkLst>
              <pc:docMk/>
              <pc:sldMasterMk cId="2438257931" sldId="2147483707"/>
              <pc:sldLayoutMk cId="1008397495" sldId="2147483721"/>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1008397495" sldId="2147483721"/>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1008397495" sldId="2147483721"/>
              <ac:spMk id="10" creationId="{03AA55BD-D8F3-964B-AC53-E163DE3B6747}"/>
            </ac:spMkLst>
          </pc:spChg>
          <pc:spChg chg="mod">
            <ac:chgData name="Myung Ho Kim" userId="9694cfd42c244b92" providerId="LiveId" clId="{45A2DB98-E3EC-47F4-AF54-C4E9D43D3574}" dt="2022-07-26T23:24:58.576" v="12"/>
            <ac:spMkLst>
              <pc:docMk/>
              <pc:sldMasterMk cId="2438257931" sldId="2147483707"/>
              <pc:sldLayoutMk cId="1008397495" sldId="2147483721"/>
              <ac:spMk id="11" creationId="{674F3924-16D6-064C-8232-E1DE4D5489F9}"/>
            </ac:spMkLst>
          </pc:spChg>
          <pc:picChg chg="mod">
            <ac:chgData name="Myung Ho Kim" userId="9694cfd42c244b92" providerId="LiveId" clId="{45A2DB98-E3EC-47F4-AF54-C4E9D43D3574}" dt="2022-07-26T23:24:58.576" v="12"/>
            <ac:picMkLst>
              <pc:docMk/>
              <pc:sldMasterMk cId="2438257931" sldId="2147483707"/>
              <pc:sldLayoutMk cId="1008397495" sldId="2147483721"/>
              <ac:picMk id="7" creationId="{65355E62-8248-1943-AD86-B7FAC72B910D}"/>
            </ac:picMkLst>
          </pc:picChg>
          <pc:picChg chg="mod">
            <ac:chgData name="Myung Ho Kim" userId="9694cfd42c244b92" providerId="LiveId" clId="{45A2DB98-E3EC-47F4-AF54-C4E9D43D3574}" dt="2022-07-26T23:24:58.576" v="12"/>
            <ac:picMkLst>
              <pc:docMk/>
              <pc:sldMasterMk cId="2438257931" sldId="2147483707"/>
              <pc:sldLayoutMk cId="1008397495" sldId="2147483721"/>
              <ac:picMk id="9" creationId="{6B619A79-937E-5346-A232-75D959C58F59}"/>
            </ac:picMkLst>
          </pc:picChg>
        </pc:sldLayoutChg>
        <pc:sldLayoutChg chg="modSp">
          <pc:chgData name="Myung Ho Kim" userId="9694cfd42c244b92" providerId="LiveId" clId="{45A2DB98-E3EC-47F4-AF54-C4E9D43D3574}" dt="2022-07-26T23:24:58.576" v="12"/>
          <pc:sldLayoutMkLst>
            <pc:docMk/>
            <pc:sldMasterMk cId="2438257931" sldId="2147483707"/>
            <pc:sldLayoutMk cId="2528457818" sldId="2147483722"/>
          </pc:sldLayoutMkLst>
          <pc:spChg chg="mod">
            <ac:chgData name="Myung Ho Kim" userId="9694cfd42c244b92" providerId="LiveId" clId="{45A2DB98-E3EC-47F4-AF54-C4E9D43D3574}" dt="2022-07-26T23:24:58.576" v="12"/>
            <ac:spMkLst>
              <pc:docMk/>
              <pc:sldMasterMk cId="2438257931" sldId="2147483707"/>
              <pc:sldLayoutMk cId="2528457818" sldId="2147483722"/>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2528457818" sldId="2147483722"/>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2528457818" sldId="2147483722"/>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2528457818" sldId="2147483722"/>
              <ac:picMk id="8" creationId="{AB4F79F6-7126-F24D-8204-8208DE04B9F4}"/>
            </ac:picMkLst>
          </pc:picChg>
        </pc:sldLayoutChg>
        <pc:sldLayoutChg chg="modSp">
          <pc:chgData name="Myung Ho Kim" userId="9694cfd42c244b92" providerId="LiveId" clId="{45A2DB98-E3EC-47F4-AF54-C4E9D43D3574}" dt="2022-07-26T23:24:58.576" v="12"/>
          <pc:sldLayoutMkLst>
            <pc:docMk/>
            <pc:sldMasterMk cId="2438257931" sldId="2147483707"/>
            <pc:sldLayoutMk cId="137323651" sldId="2147483723"/>
          </pc:sldLayoutMkLst>
          <pc:spChg chg="mod">
            <ac:chgData name="Myung Ho Kim" userId="9694cfd42c244b92" providerId="LiveId" clId="{45A2DB98-E3EC-47F4-AF54-C4E9D43D3574}" dt="2022-07-26T23:24:58.576" v="12"/>
            <ac:spMkLst>
              <pc:docMk/>
              <pc:sldMasterMk cId="2438257931" sldId="2147483707"/>
              <pc:sldLayoutMk cId="137323651" sldId="2147483723"/>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137323651" sldId="2147483723"/>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137323651" sldId="2147483723"/>
              <ac:picMk id="2" creationId="{70EF56D7-2183-C34F-B771-2D93161BCCBA}"/>
            </ac:picMkLst>
          </pc:picChg>
          <pc:picChg chg="mod">
            <ac:chgData name="Myung Ho Kim" userId="9694cfd42c244b92" providerId="LiveId" clId="{45A2DB98-E3EC-47F4-AF54-C4E9D43D3574}" dt="2022-07-26T23:24:58.576" v="12"/>
            <ac:picMkLst>
              <pc:docMk/>
              <pc:sldMasterMk cId="2438257931" sldId="2147483707"/>
              <pc:sldLayoutMk cId="137323651" sldId="2147483723"/>
              <ac:picMk id="6" creationId="{25F1D60F-38CF-524A-A8CB-833245F60A86}"/>
            </ac:picMkLst>
          </pc:picChg>
          <pc:picChg chg="mod">
            <ac:chgData name="Myung Ho Kim" userId="9694cfd42c244b92" providerId="LiveId" clId="{45A2DB98-E3EC-47F4-AF54-C4E9D43D3574}" dt="2022-07-26T23:24:58.576" v="12"/>
            <ac:picMkLst>
              <pc:docMk/>
              <pc:sldMasterMk cId="2438257931" sldId="2147483707"/>
              <pc:sldLayoutMk cId="137323651" sldId="2147483723"/>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2736170384" sldId="2147483724"/>
          </pc:sldLayoutMkLst>
          <pc:spChg chg="mod">
            <ac:chgData name="Myung Ho Kim" userId="9694cfd42c244b92" providerId="LiveId" clId="{45A2DB98-E3EC-47F4-AF54-C4E9D43D3574}" dt="2022-07-26T23:24:58.576" v="12"/>
            <ac:spMkLst>
              <pc:docMk/>
              <pc:sldMasterMk cId="2438257931" sldId="2147483707"/>
              <pc:sldLayoutMk cId="2736170384" sldId="2147483724"/>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2736170384" sldId="2147483724"/>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2736170384" sldId="2147483724"/>
              <ac:spMk id="10" creationId="{03AA55BD-D8F3-964B-AC53-E163DE3B6747}"/>
            </ac:spMkLst>
          </pc:spChg>
          <pc:spChg chg="mod">
            <ac:chgData name="Myung Ho Kim" userId="9694cfd42c244b92" providerId="LiveId" clId="{45A2DB98-E3EC-47F4-AF54-C4E9D43D3574}" dt="2022-07-26T23:24:58.576" v="12"/>
            <ac:spMkLst>
              <pc:docMk/>
              <pc:sldMasterMk cId="2438257931" sldId="2147483707"/>
              <pc:sldLayoutMk cId="2736170384" sldId="2147483724"/>
              <ac:spMk id="11" creationId="{674F3924-16D6-064C-8232-E1DE4D5489F9}"/>
            </ac:spMkLst>
          </pc:spChg>
          <pc:picChg chg="mod">
            <ac:chgData name="Myung Ho Kim" userId="9694cfd42c244b92" providerId="LiveId" clId="{45A2DB98-E3EC-47F4-AF54-C4E9D43D3574}" dt="2022-07-26T23:24:58.576" v="12"/>
            <ac:picMkLst>
              <pc:docMk/>
              <pc:sldMasterMk cId="2438257931" sldId="2147483707"/>
              <pc:sldLayoutMk cId="2736170384" sldId="2147483724"/>
              <ac:picMk id="13" creationId="{CDC93839-0AF4-9641-A56E-902F9122E1AD}"/>
            </ac:picMkLst>
          </pc:picChg>
        </pc:sldLayoutChg>
        <pc:sldLayoutChg chg="modSp">
          <pc:chgData name="Myung Ho Kim" userId="9694cfd42c244b92" providerId="LiveId" clId="{45A2DB98-E3EC-47F4-AF54-C4E9D43D3574}" dt="2022-07-26T23:24:58.576" v="12"/>
          <pc:sldLayoutMkLst>
            <pc:docMk/>
            <pc:sldMasterMk cId="2438257931" sldId="2147483707"/>
            <pc:sldLayoutMk cId="185856651" sldId="2147483725"/>
          </pc:sldLayoutMkLst>
          <pc:spChg chg="mod">
            <ac:chgData name="Myung Ho Kim" userId="9694cfd42c244b92" providerId="LiveId" clId="{45A2DB98-E3EC-47F4-AF54-C4E9D43D3574}" dt="2022-07-26T23:24:58.576" v="12"/>
            <ac:spMkLst>
              <pc:docMk/>
              <pc:sldMasterMk cId="2438257931" sldId="2147483707"/>
              <pc:sldLayoutMk cId="185856651" sldId="2147483725"/>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185856651" sldId="2147483725"/>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185856651" sldId="2147483725"/>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185856651" sldId="2147483725"/>
              <ac:picMk id="9" creationId="{C17D3AC9-A100-9E4A-B282-7D8FFC555BD7}"/>
            </ac:picMkLst>
          </pc:picChg>
        </pc:sldLayoutChg>
        <pc:sldLayoutChg chg="modSp">
          <pc:chgData name="Myung Ho Kim" userId="9694cfd42c244b92" providerId="LiveId" clId="{45A2DB98-E3EC-47F4-AF54-C4E9D43D3574}" dt="2022-07-26T23:24:58.576" v="12"/>
          <pc:sldLayoutMkLst>
            <pc:docMk/>
            <pc:sldMasterMk cId="2438257931" sldId="2147483707"/>
            <pc:sldLayoutMk cId="1569490538" sldId="2147483726"/>
          </pc:sldLayoutMkLst>
          <pc:spChg chg="mod">
            <ac:chgData name="Myung Ho Kim" userId="9694cfd42c244b92" providerId="LiveId" clId="{45A2DB98-E3EC-47F4-AF54-C4E9D43D3574}" dt="2022-07-26T23:24:58.576" v="12"/>
            <ac:spMkLst>
              <pc:docMk/>
              <pc:sldMasterMk cId="2438257931" sldId="2147483707"/>
              <pc:sldLayoutMk cId="1569490538" sldId="2147483726"/>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1569490538" sldId="2147483726"/>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1569490538" sldId="2147483726"/>
              <ac:picMk id="6" creationId="{25F1D60F-38CF-524A-A8CB-833245F60A86}"/>
            </ac:picMkLst>
          </pc:picChg>
          <pc:picChg chg="mod">
            <ac:chgData name="Myung Ho Kim" userId="9694cfd42c244b92" providerId="LiveId" clId="{45A2DB98-E3EC-47F4-AF54-C4E9D43D3574}" dt="2022-07-26T23:24:58.576" v="12"/>
            <ac:picMkLst>
              <pc:docMk/>
              <pc:sldMasterMk cId="2438257931" sldId="2147483707"/>
              <pc:sldLayoutMk cId="1569490538" sldId="2147483726"/>
              <ac:picMk id="8" creationId="{B1793224-44E2-CF4F-A264-12C56110B6BD}"/>
            </ac:picMkLst>
          </pc:picChg>
          <pc:picChg chg="mod">
            <ac:chgData name="Myung Ho Kim" userId="9694cfd42c244b92" providerId="LiveId" clId="{45A2DB98-E3EC-47F4-AF54-C4E9D43D3574}" dt="2022-07-26T23:24:58.576" v="12"/>
            <ac:picMkLst>
              <pc:docMk/>
              <pc:sldMasterMk cId="2438257931" sldId="2147483707"/>
              <pc:sldLayoutMk cId="1569490538" sldId="2147483726"/>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541747260" sldId="2147483727"/>
          </pc:sldLayoutMkLst>
          <pc:spChg chg="mod">
            <ac:chgData name="Myung Ho Kim" userId="9694cfd42c244b92" providerId="LiveId" clId="{45A2DB98-E3EC-47F4-AF54-C4E9D43D3574}" dt="2022-07-26T23:24:58.576" v="12"/>
            <ac:spMkLst>
              <pc:docMk/>
              <pc:sldMasterMk cId="2438257931" sldId="2147483707"/>
              <pc:sldLayoutMk cId="541747260" sldId="2147483727"/>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541747260" sldId="2147483727"/>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541747260" sldId="2147483727"/>
              <ac:spMk id="10" creationId="{03AA55BD-D8F3-964B-AC53-E163DE3B6747}"/>
            </ac:spMkLst>
          </pc:spChg>
          <pc:spChg chg="mod">
            <ac:chgData name="Myung Ho Kim" userId="9694cfd42c244b92" providerId="LiveId" clId="{45A2DB98-E3EC-47F4-AF54-C4E9D43D3574}" dt="2022-07-26T23:24:58.576" v="12"/>
            <ac:spMkLst>
              <pc:docMk/>
              <pc:sldMasterMk cId="2438257931" sldId="2147483707"/>
              <pc:sldLayoutMk cId="541747260" sldId="2147483727"/>
              <ac:spMk id="11" creationId="{674F3924-16D6-064C-8232-E1DE4D5489F9}"/>
            </ac:spMkLst>
          </pc:spChg>
          <pc:picChg chg="mod">
            <ac:chgData name="Myung Ho Kim" userId="9694cfd42c244b92" providerId="LiveId" clId="{45A2DB98-E3EC-47F4-AF54-C4E9D43D3574}" dt="2022-07-26T23:24:58.576" v="12"/>
            <ac:picMkLst>
              <pc:docMk/>
              <pc:sldMasterMk cId="2438257931" sldId="2147483707"/>
              <pc:sldLayoutMk cId="541747260" sldId="2147483727"/>
              <ac:picMk id="9" creationId="{594761A6-3E4C-D946-8DC7-1CA62B83A06F}"/>
            </ac:picMkLst>
          </pc:picChg>
        </pc:sldLayoutChg>
        <pc:sldLayoutChg chg="modSp">
          <pc:chgData name="Myung Ho Kim" userId="9694cfd42c244b92" providerId="LiveId" clId="{45A2DB98-E3EC-47F4-AF54-C4E9D43D3574}" dt="2022-07-26T23:24:58.576" v="12"/>
          <pc:sldLayoutMkLst>
            <pc:docMk/>
            <pc:sldMasterMk cId="2438257931" sldId="2147483707"/>
            <pc:sldLayoutMk cId="1235067125" sldId="2147483728"/>
          </pc:sldLayoutMkLst>
          <pc:spChg chg="mod">
            <ac:chgData name="Myung Ho Kim" userId="9694cfd42c244b92" providerId="LiveId" clId="{45A2DB98-E3EC-47F4-AF54-C4E9D43D3574}" dt="2022-07-26T23:24:58.576" v="12"/>
            <ac:spMkLst>
              <pc:docMk/>
              <pc:sldMasterMk cId="2438257931" sldId="2147483707"/>
              <pc:sldLayoutMk cId="1235067125" sldId="2147483728"/>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1235067125" sldId="2147483728"/>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1235067125" sldId="2147483728"/>
              <ac:picMk id="2" creationId="{B1CC62AA-3F8A-684C-8C1A-D4B10943F9CC}"/>
            </ac:picMkLst>
          </pc:picChg>
          <pc:picChg chg="mod">
            <ac:chgData name="Myung Ho Kim" userId="9694cfd42c244b92" providerId="LiveId" clId="{45A2DB98-E3EC-47F4-AF54-C4E9D43D3574}" dt="2022-07-26T23:24:58.576" v="12"/>
            <ac:picMkLst>
              <pc:docMk/>
              <pc:sldMasterMk cId="2438257931" sldId="2147483707"/>
              <pc:sldLayoutMk cId="1235067125" sldId="2147483728"/>
              <ac:picMk id="8" creationId="{74FA227F-93DE-644B-80A3-8F38CFD11BA4}"/>
            </ac:picMkLst>
          </pc:picChg>
        </pc:sldLayoutChg>
        <pc:sldLayoutChg chg="modSp">
          <pc:chgData name="Myung Ho Kim" userId="9694cfd42c244b92" providerId="LiveId" clId="{45A2DB98-E3EC-47F4-AF54-C4E9D43D3574}" dt="2022-07-26T23:24:58.576" v="12"/>
          <pc:sldLayoutMkLst>
            <pc:docMk/>
            <pc:sldMasterMk cId="2438257931" sldId="2147483707"/>
            <pc:sldLayoutMk cId="3229791163" sldId="2147483729"/>
          </pc:sldLayoutMkLst>
          <pc:spChg chg="mod">
            <ac:chgData name="Myung Ho Kim" userId="9694cfd42c244b92" providerId="LiveId" clId="{45A2DB98-E3EC-47F4-AF54-C4E9D43D3574}" dt="2022-07-26T23:24:58.576" v="12"/>
            <ac:spMkLst>
              <pc:docMk/>
              <pc:sldMasterMk cId="2438257931" sldId="2147483707"/>
              <pc:sldLayoutMk cId="3229791163" sldId="2147483729"/>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3229791163" sldId="2147483729"/>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3229791163" sldId="2147483729"/>
              <ac:picMk id="2" creationId="{5A631794-58EE-7C4C-BAE6-9F861582B13F}"/>
            </ac:picMkLst>
          </pc:picChg>
          <pc:picChg chg="mod">
            <ac:chgData name="Myung Ho Kim" userId="9694cfd42c244b92" providerId="LiveId" clId="{45A2DB98-E3EC-47F4-AF54-C4E9D43D3574}" dt="2022-07-26T23:24:58.576" v="12"/>
            <ac:picMkLst>
              <pc:docMk/>
              <pc:sldMasterMk cId="2438257931" sldId="2147483707"/>
              <pc:sldLayoutMk cId="3229791163" sldId="2147483729"/>
              <ac:picMk id="4" creationId="{6BB17C03-A0CD-2F43-A972-812BE1F49440}"/>
            </ac:picMkLst>
          </pc:picChg>
          <pc:picChg chg="mod">
            <ac:chgData name="Myung Ho Kim" userId="9694cfd42c244b92" providerId="LiveId" clId="{45A2DB98-E3EC-47F4-AF54-C4E9D43D3574}" dt="2022-07-26T23:24:58.576" v="12"/>
            <ac:picMkLst>
              <pc:docMk/>
              <pc:sldMasterMk cId="2438257931" sldId="2147483707"/>
              <pc:sldLayoutMk cId="3229791163" sldId="2147483729"/>
              <ac:picMk id="17" creationId="{9B8009C2-87E2-F140-B591-1EF38D89DCD4}"/>
            </ac:picMkLst>
          </pc:picChg>
        </pc:sldLayoutChg>
        <pc:sldLayoutChg chg="modSp">
          <pc:chgData name="Myung Ho Kim" userId="9694cfd42c244b92" providerId="LiveId" clId="{45A2DB98-E3EC-47F4-AF54-C4E9D43D3574}" dt="2022-07-26T23:24:58.576" v="12"/>
          <pc:sldLayoutMkLst>
            <pc:docMk/>
            <pc:sldMasterMk cId="2438257931" sldId="2147483707"/>
            <pc:sldLayoutMk cId="625034986" sldId="2147483730"/>
          </pc:sldLayoutMkLst>
          <pc:spChg chg="mod">
            <ac:chgData name="Myung Ho Kim" userId="9694cfd42c244b92" providerId="LiveId" clId="{45A2DB98-E3EC-47F4-AF54-C4E9D43D3574}" dt="2022-07-26T23:24:58.576" v="12"/>
            <ac:spMkLst>
              <pc:docMk/>
              <pc:sldMasterMk cId="2438257931" sldId="2147483707"/>
              <pc:sldLayoutMk cId="625034986" sldId="2147483730"/>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625034986" sldId="2147483730"/>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625034986" sldId="2147483730"/>
              <ac:spMk id="10" creationId="{03AA55BD-D8F3-964B-AC53-E163DE3B6747}"/>
            </ac:spMkLst>
          </pc:spChg>
          <pc:spChg chg="mod">
            <ac:chgData name="Myung Ho Kim" userId="9694cfd42c244b92" providerId="LiveId" clId="{45A2DB98-E3EC-47F4-AF54-C4E9D43D3574}" dt="2022-07-26T23:24:58.576" v="12"/>
            <ac:spMkLst>
              <pc:docMk/>
              <pc:sldMasterMk cId="2438257931" sldId="2147483707"/>
              <pc:sldLayoutMk cId="625034986" sldId="2147483730"/>
              <ac:spMk id="11" creationId="{674F3924-16D6-064C-8232-E1DE4D5489F9}"/>
            </ac:spMkLst>
          </pc:spChg>
          <pc:picChg chg="mod">
            <ac:chgData name="Myung Ho Kim" userId="9694cfd42c244b92" providerId="LiveId" clId="{45A2DB98-E3EC-47F4-AF54-C4E9D43D3574}" dt="2022-07-26T23:24:58.576" v="12"/>
            <ac:picMkLst>
              <pc:docMk/>
              <pc:sldMasterMk cId="2438257931" sldId="2147483707"/>
              <pc:sldLayoutMk cId="625034986" sldId="2147483730"/>
              <ac:picMk id="13" creationId="{FD1102DC-4A08-8240-A4D0-517D989AE08D}"/>
            </ac:picMkLst>
          </pc:picChg>
        </pc:sldLayoutChg>
        <pc:sldLayoutChg chg="modSp">
          <pc:chgData name="Myung Ho Kim" userId="9694cfd42c244b92" providerId="LiveId" clId="{45A2DB98-E3EC-47F4-AF54-C4E9D43D3574}" dt="2022-07-26T23:24:58.576" v="12"/>
          <pc:sldLayoutMkLst>
            <pc:docMk/>
            <pc:sldMasterMk cId="2438257931" sldId="2147483707"/>
            <pc:sldLayoutMk cId="3525722423" sldId="2147483731"/>
          </pc:sldLayoutMkLst>
          <pc:spChg chg="mod">
            <ac:chgData name="Myung Ho Kim" userId="9694cfd42c244b92" providerId="LiveId" clId="{45A2DB98-E3EC-47F4-AF54-C4E9D43D3574}" dt="2022-07-26T23:24:58.576" v="12"/>
            <ac:spMkLst>
              <pc:docMk/>
              <pc:sldMasterMk cId="2438257931" sldId="2147483707"/>
              <pc:sldLayoutMk cId="3525722423" sldId="2147483731"/>
              <ac:spMk id="3" creationId="{224B4991-1563-CD48-A701-9F919CD703A7}"/>
            </ac:spMkLst>
          </pc:spChg>
          <pc:spChg chg="mod">
            <ac:chgData name="Myung Ho Kim" userId="9694cfd42c244b92" providerId="LiveId" clId="{45A2DB98-E3EC-47F4-AF54-C4E9D43D3574}" dt="2022-07-26T23:24:58.576" v="12"/>
            <ac:spMkLst>
              <pc:docMk/>
              <pc:sldMasterMk cId="2438257931" sldId="2147483707"/>
              <pc:sldLayoutMk cId="3525722423" sldId="2147483731"/>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3525722423" sldId="2147483731"/>
              <ac:spMk id="5" creationId="{40EE795E-8CC1-9243-A30A-755321126430}"/>
            </ac:spMkLst>
          </pc:spChg>
          <pc:picChg chg="mod">
            <ac:chgData name="Myung Ho Kim" userId="9694cfd42c244b92" providerId="LiveId" clId="{45A2DB98-E3EC-47F4-AF54-C4E9D43D3574}" dt="2022-07-26T23:24:58.576" v="12"/>
            <ac:picMkLst>
              <pc:docMk/>
              <pc:sldMasterMk cId="2438257931" sldId="2147483707"/>
              <pc:sldLayoutMk cId="3525722423" sldId="2147483731"/>
              <ac:picMk id="6" creationId="{9DECACAC-C286-974A-BC1A-9A17E3E92C84}"/>
            </ac:picMkLst>
          </pc:picChg>
          <pc:picChg chg="mod">
            <ac:chgData name="Myung Ho Kim" userId="9694cfd42c244b92" providerId="LiveId" clId="{45A2DB98-E3EC-47F4-AF54-C4E9D43D3574}" dt="2022-07-26T23:24:58.576" v="12"/>
            <ac:picMkLst>
              <pc:docMk/>
              <pc:sldMasterMk cId="2438257931" sldId="2147483707"/>
              <pc:sldLayoutMk cId="3525722423" sldId="2147483731"/>
              <ac:picMk id="13" creationId="{5285161C-9BA7-5E4E-B54D-8D68B1F07DD7}"/>
            </ac:picMkLst>
          </pc:picChg>
        </pc:sldLayoutChg>
        <pc:sldLayoutChg chg="modSp">
          <pc:chgData name="Myung Ho Kim" userId="9694cfd42c244b92" providerId="LiveId" clId="{45A2DB98-E3EC-47F4-AF54-C4E9D43D3574}" dt="2022-07-26T23:24:58.576" v="12"/>
          <pc:sldLayoutMkLst>
            <pc:docMk/>
            <pc:sldMasterMk cId="2438257931" sldId="2147483707"/>
            <pc:sldLayoutMk cId="3409092678" sldId="2147483732"/>
          </pc:sldLayoutMkLst>
          <pc:spChg chg="mod">
            <ac:chgData name="Myung Ho Kim" userId="9694cfd42c244b92" providerId="LiveId" clId="{45A2DB98-E3EC-47F4-AF54-C4E9D43D3574}" dt="2022-07-26T23:24:58.576" v="12"/>
            <ac:spMkLst>
              <pc:docMk/>
              <pc:sldMasterMk cId="2438257931" sldId="2147483707"/>
              <pc:sldLayoutMk cId="3409092678" sldId="2147483732"/>
              <ac:spMk id="4" creationId="{4487695E-CC2D-D141-813C-DB86DC6B7692}"/>
            </ac:spMkLst>
          </pc:spChg>
          <pc:spChg chg="mod">
            <ac:chgData name="Myung Ho Kim" userId="9694cfd42c244b92" providerId="LiveId" clId="{45A2DB98-E3EC-47F4-AF54-C4E9D43D3574}" dt="2022-07-26T23:24:58.576" v="12"/>
            <ac:spMkLst>
              <pc:docMk/>
              <pc:sldMasterMk cId="2438257931" sldId="2147483707"/>
              <pc:sldLayoutMk cId="3409092678" sldId="2147483732"/>
              <ac:spMk id="5" creationId="{40EE795E-8CC1-9243-A30A-755321126430}"/>
            </ac:spMkLst>
          </pc:spChg>
          <pc:spChg chg="mod">
            <ac:chgData name="Myung Ho Kim" userId="9694cfd42c244b92" providerId="LiveId" clId="{45A2DB98-E3EC-47F4-AF54-C4E9D43D3574}" dt="2022-07-26T23:24:58.576" v="12"/>
            <ac:spMkLst>
              <pc:docMk/>
              <pc:sldMasterMk cId="2438257931" sldId="2147483707"/>
              <pc:sldLayoutMk cId="3409092678" sldId="2147483732"/>
              <ac:spMk id="9" creationId="{0D92EAC3-0CD2-1A47-ACFF-54D45C4AE7B9}"/>
            </ac:spMkLst>
          </pc:spChg>
          <pc:picChg chg="mod">
            <ac:chgData name="Myung Ho Kim" userId="9694cfd42c244b92" providerId="LiveId" clId="{45A2DB98-E3EC-47F4-AF54-C4E9D43D3574}" dt="2022-07-26T23:24:58.576" v="12"/>
            <ac:picMkLst>
              <pc:docMk/>
              <pc:sldMasterMk cId="2438257931" sldId="2147483707"/>
              <pc:sldLayoutMk cId="3409092678" sldId="2147483732"/>
              <ac:picMk id="6" creationId="{9DECACAC-C286-974A-BC1A-9A17E3E92C84}"/>
            </ac:picMkLst>
          </pc:picChg>
        </pc:sldLayoutChg>
        <pc:sldLayoutChg chg="modSp">
          <pc:chgData name="Myung Ho Kim" userId="9694cfd42c244b92" providerId="LiveId" clId="{45A2DB98-E3EC-47F4-AF54-C4E9D43D3574}" dt="2022-07-26T23:24:58.576" v="12"/>
          <pc:sldLayoutMkLst>
            <pc:docMk/>
            <pc:sldMasterMk cId="2438257931" sldId="2147483707"/>
            <pc:sldLayoutMk cId="2872053589" sldId="2147483733"/>
          </pc:sldLayoutMkLst>
          <pc:spChg chg="mod">
            <ac:chgData name="Myung Ho Kim" userId="9694cfd42c244b92" providerId="LiveId" clId="{45A2DB98-E3EC-47F4-AF54-C4E9D43D3574}" dt="2022-07-26T23:24:58.576" v="12"/>
            <ac:spMkLst>
              <pc:docMk/>
              <pc:sldMasterMk cId="2438257931" sldId="2147483707"/>
              <pc:sldLayoutMk cId="2872053589" sldId="2147483733"/>
              <ac:spMk id="3" creationId="{224B4991-1563-CD48-A701-9F919CD703A7}"/>
            </ac:spMkLst>
          </pc:spChg>
          <pc:spChg chg="mod">
            <ac:chgData name="Myung Ho Kim" userId="9694cfd42c244b92" providerId="LiveId" clId="{45A2DB98-E3EC-47F4-AF54-C4E9D43D3574}" dt="2022-07-26T23:24:58.576" v="12"/>
            <ac:spMkLst>
              <pc:docMk/>
              <pc:sldMasterMk cId="2438257931" sldId="2147483707"/>
              <pc:sldLayoutMk cId="2872053589" sldId="2147483733"/>
              <ac:spMk id="12" creationId="{CCE1F23C-0D98-364F-92DB-0F350F9D1C3A}"/>
            </ac:spMkLst>
          </pc:spChg>
          <pc:spChg chg="mod">
            <ac:chgData name="Myung Ho Kim" userId="9694cfd42c244b92" providerId="LiveId" clId="{45A2DB98-E3EC-47F4-AF54-C4E9D43D3574}" dt="2022-07-26T23:24:58.576" v="12"/>
            <ac:spMkLst>
              <pc:docMk/>
              <pc:sldMasterMk cId="2438257931" sldId="2147483707"/>
              <pc:sldLayoutMk cId="2872053589" sldId="2147483733"/>
              <ac:spMk id="14" creationId="{297136BF-9357-F34C-B60A-013790759674}"/>
            </ac:spMkLst>
          </pc:spChg>
          <pc:spChg chg="mod">
            <ac:chgData name="Myung Ho Kim" userId="9694cfd42c244b92" providerId="LiveId" clId="{45A2DB98-E3EC-47F4-AF54-C4E9D43D3574}" dt="2022-07-26T23:24:58.576" v="12"/>
            <ac:spMkLst>
              <pc:docMk/>
              <pc:sldMasterMk cId="2438257931" sldId="2147483707"/>
              <pc:sldLayoutMk cId="2872053589" sldId="2147483733"/>
              <ac:spMk id="15" creationId="{BD56DC78-7482-6E4F-BA10-BED241F1D4EC}"/>
            </ac:spMkLst>
          </pc:spChg>
          <pc:picChg chg="mod">
            <ac:chgData name="Myung Ho Kim" userId="9694cfd42c244b92" providerId="LiveId" clId="{45A2DB98-E3EC-47F4-AF54-C4E9D43D3574}" dt="2022-07-26T23:24:58.576" v="12"/>
            <ac:picMkLst>
              <pc:docMk/>
              <pc:sldMasterMk cId="2438257931" sldId="2147483707"/>
              <pc:sldLayoutMk cId="2872053589" sldId="2147483733"/>
              <ac:picMk id="17" creationId="{9B8009C2-87E2-F140-B591-1EF38D89DCD4}"/>
            </ac:picMkLst>
          </pc:picChg>
          <pc:picChg chg="mod">
            <ac:chgData name="Myung Ho Kim" userId="9694cfd42c244b92" providerId="LiveId" clId="{45A2DB98-E3EC-47F4-AF54-C4E9D43D3574}" dt="2022-07-26T23:24:58.576" v="12"/>
            <ac:picMkLst>
              <pc:docMk/>
              <pc:sldMasterMk cId="2438257931" sldId="2147483707"/>
              <pc:sldLayoutMk cId="2872053589" sldId="2147483733"/>
              <ac:picMk id="18" creationId="{5B4888C3-FC13-6F44-A597-157602F9D15D}"/>
            </ac:picMkLst>
          </pc:picChg>
        </pc:sldLayoutChg>
        <pc:sldLayoutChg chg="modSp">
          <pc:chgData name="Myung Ho Kim" userId="9694cfd42c244b92" providerId="LiveId" clId="{45A2DB98-E3EC-47F4-AF54-C4E9D43D3574}" dt="2022-07-26T23:24:58.576" v="12"/>
          <pc:sldLayoutMkLst>
            <pc:docMk/>
            <pc:sldMasterMk cId="2438257931" sldId="2147483707"/>
            <pc:sldLayoutMk cId="2543479703" sldId="2147483735"/>
          </pc:sldLayoutMkLst>
          <pc:spChg chg="mod">
            <ac:chgData name="Myung Ho Kim" userId="9694cfd42c244b92" providerId="LiveId" clId="{45A2DB98-E3EC-47F4-AF54-C4E9D43D3574}" dt="2022-07-26T23:24:58.576" v="12"/>
            <ac:spMkLst>
              <pc:docMk/>
              <pc:sldMasterMk cId="2438257931" sldId="2147483707"/>
              <pc:sldLayoutMk cId="2543479703" sldId="2147483735"/>
              <ac:spMk id="2" creationId="{A0E6BC2F-544E-4727-A6CC-2BE3B3E01B51}"/>
            </ac:spMkLst>
          </pc:spChg>
          <pc:spChg chg="mod">
            <ac:chgData name="Myung Ho Kim" userId="9694cfd42c244b92" providerId="LiveId" clId="{45A2DB98-E3EC-47F4-AF54-C4E9D43D3574}" dt="2022-07-26T23:24:58.576" v="12"/>
            <ac:spMkLst>
              <pc:docMk/>
              <pc:sldMasterMk cId="2438257931" sldId="2147483707"/>
              <pc:sldLayoutMk cId="2543479703" sldId="2147483735"/>
              <ac:spMk id="3" creationId="{8BF0B31C-0AD0-4CC0-BF2B-DECE53E66658}"/>
            </ac:spMkLst>
          </pc:spChg>
          <pc:spChg chg="mod">
            <ac:chgData name="Myung Ho Kim" userId="9694cfd42c244b92" providerId="LiveId" clId="{45A2DB98-E3EC-47F4-AF54-C4E9D43D3574}" dt="2022-07-26T23:24:58.576" v="12"/>
            <ac:spMkLst>
              <pc:docMk/>
              <pc:sldMasterMk cId="2438257931" sldId="2147483707"/>
              <pc:sldLayoutMk cId="2543479703" sldId="2147483735"/>
              <ac:spMk id="4" creationId="{1BE35751-F391-41AA-9B05-1647E37D235B}"/>
            </ac:spMkLst>
          </pc:spChg>
          <pc:spChg chg="mod">
            <ac:chgData name="Myung Ho Kim" userId="9694cfd42c244b92" providerId="LiveId" clId="{45A2DB98-E3EC-47F4-AF54-C4E9D43D3574}" dt="2022-07-26T23:24:58.576" v="12"/>
            <ac:spMkLst>
              <pc:docMk/>
              <pc:sldMasterMk cId="2438257931" sldId="2147483707"/>
              <pc:sldLayoutMk cId="2543479703" sldId="2147483735"/>
              <ac:spMk id="5" creationId="{1CF1866E-6300-47C1-B36B-E4F93E357EE1}"/>
            </ac:spMkLst>
          </pc:spChg>
          <pc:spChg chg="mod">
            <ac:chgData name="Myung Ho Kim" userId="9694cfd42c244b92" providerId="LiveId" clId="{45A2DB98-E3EC-47F4-AF54-C4E9D43D3574}" dt="2022-07-26T23:24:58.576" v="12"/>
            <ac:spMkLst>
              <pc:docMk/>
              <pc:sldMasterMk cId="2438257931" sldId="2147483707"/>
              <pc:sldLayoutMk cId="2543479703" sldId="2147483735"/>
              <ac:spMk id="6" creationId="{54266AC4-1BB0-4DCC-B988-F338CCC87BB0}"/>
            </ac:spMkLst>
          </pc:spChg>
          <pc:spChg chg="mod">
            <ac:chgData name="Myung Ho Kim" userId="9694cfd42c244b92" providerId="LiveId" clId="{45A2DB98-E3EC-47F4-AF54-C4E9D43D3574}" dt="2022-07-26T23:24:58.576" v="12"/>
            <ac:spMkLst>
              <pc:docMk/>
              <pc:sldMasterMk cId="2438257931" sldId="2147483707"/>
              <pc:sldLayoutMk cId="2543479703" sldId="2147483735"/>
              <ac:spMk id="7" creationId="{EF200040-B841-47B7-8555-E0299CDC24FA}"/>
            </ac:spMkLst>
          </pc:spChg>
          <pc:spChg chg="mod">
            <ac:chgData name="Myung Ho Kim" userId="9694cfd42c244b92" providerId="LiveId" clId="{45A2DB98-E3EC-47F4-AF54-C4E9D43D3574}" dt="2022-07-26T23:24:58.576" v="12"/>
            <ac:spMkLst>
              <pc:docMk/>
              <pc:sldMasterMk cId="2438257931" sldId="2147483707"/>
              <pc:sldLayoutMk cId="2543479703" sldId="2147483735"/>
              <ac:spMk id="9" creationId="{0AC5EDAF-1FA5-4CEA-99CA-7D0E1F5DDF81}"/>
            </ac:spMkLst>
          </pc:spChg>
          <pc:spChg chg="mod">
            <ac:chgData name="Myung Ho Kim" userId="9694cfd42c244b92" providerId="LiveId" clId="{45A2DB98-E3EC-47F4-AF54-C4E9D43D3574}" dt="2022-07-26T23:24:58.576" v="12"/>
            <ac:spMkLst>
              <pc:docMk/>
              <pc:sldMasterMk cId="2438257931" sldId="2147483707"/>
              <pc:sldLayoutMk cId="2543479703" sldId="2147483735"/>
              <ac:spMk id="10" creationId="{5731A324-874D-4D3D-95F1-8AE3303E2272}"/>
            </ac:spMkLst>
          </pc:spChg>
          <pc:spChg chg="mod">
            <ac:chgData name="Myung Ho Kim" userId="9694cfd42c244b92" providerId="LiveId" clId="{45A2DB98-E3EC-47F4-AF54-C4E9D43D3574}" dt="2022-07-26T23:24:58.576" v="12"/>
            <ac:spMkLst>
              <pc:docMk/>
              <pc:sldMasterMk cId="2438257931" sldId="2147483707"/>
              <pc:sldLayoutMk cId="2543479703" sldId="2147483735"/>
              <ac:spMk id="11" creationId="{934E3A93-BFC9-49AD-8CF7-7EDF2A13157E}"/>
            </ac:spMkLst>
          </pc:spChg>
          <pc:spChg chg="mod">
            <ac:chgData name="Myung Ho Kim" userId="9694cfd42c244b92" providerId="LiveId" clId="{45A2DB98-E3EC-47F4-AF54-C4E9D43D3574}" dt="2022-07-26T23:24:58.576" v="12"/>
            <ac:spMkLst>
              <pc:docMk/>
              <pc:sldMasterMk cId="2438257931" sldId="2147483707"/>
              <pc:sldLayoutMk cId="2543479703" sldId="2147483735"/>
              <ac:spMk id="12" creationId="{839DD8F2-C56B-454C-9A84-A663F83DB6CE}"/>
            </ac:spMkLst>
          </pc:spChg>
          <pc:spChg chg="mod">
            <ac:chgData name="Myung Ho Kim" userId="9694cfd42c244b92" providerId="LiveId" clId="{45A2DB98-E3EC-47F4-AF54-C4E9D43D3574}" dt="2022-07-26T23:24:58.576" v="12"/>
            <ac:spMkLst>
              <pc:docMk/>
              <pc:sldMasterMk cId="2438257931" sldId="2147483707"/>
              <pc:sldLayoutMk cId="2543479703" sldId="2147483735"/>
              <ac:spMk id="14" creationId="{22825262-3F6E-4DC6-AA53-E30B25B15839}"/>
            </ac:spMkLst>
          </pc:spChg>
          <pc:grpChg chg="mod">
            <ac:chgData name="Myung Ho Kim" userId="9694cfd42c244b92" providerId="LiveId" clId="{45A2DB98-E3EC-47F4-AF54-C4E9D43D3574}" dt="2022-07-26T23:24:58.576" v="12"/>
            <ac:grpSpMkLst>
              <pc:docMk/>
              <pc:sldMasterMk cId="2438257931" sldId="2147483707"/>
              <pc:sldLayoutMk cId="2543479703" sldId="2147483735"/>
              <ac:grpSpMk id="8" creationId="{3AD8DF60-7E0A-43C5-81B6-9B3522A7A826}"/>
            </ac:grpSpMkLst>
          </pc:grpChg>
          <pc:grpChg chg="mod">
            <ac:chgData name="Myung Ho Kim" userId="9694cfd42c244b92" providerId="LiveId" clId="{45A2DB98-E3EC-47F4-AF54-C4E9D43D3574}" dt="2022-07-26T23:24:58.576" v="12"/>
            <ac:grpSpMkLst>
              <pc:docMk/>
              <pc:sldMasterMk cId="2438257931" sldId="2147483707"/>
              <pc:sldLayoutMk cId="2543479703" sldId="2147483735"/>
              <ac:grpSpMk id="13" creationId="{77538DC6-5A10-44DE-BF8C-5185BC4F6B42}"/>
            </ac:grpSpMkLst>
          </pc:grpChg>
        </pc:sldLayoutChg>
        <pc:sldLayoutChg chg="modSp">
          <pc:chgData name="Myung Ho Kim" userId="9694cfd42c244b92" providerId="LiveId" clId="{45A2DB98-E3EC-47F4-AF54-C4E9D43D3574}" dt="2022-07-26T23:24:58.576" v="12"/>
          <pc:sldLayoutMkLst>
            <pc:docMk/>
            <pc:sldMasterMk cId="2438257931" sldId="2147483707"/>
            <pc:sldLayoutMk cId="3570682698" sldId="2147483736"/>
          </pc:sldLayoutMkLst>
          <pc:spChg chg="mod">
            <ac:chgData name="Myung Ho Kim" userId="9694cfd42c244b92" providerId="LiveId" clId="{45A2DB98-E3EC-47F4-AF54-C4E9D43D3574}" dt="2022-07-26T23:24:58.576" v="12"/>
            <ac:spMkLst>
              <pc:docMk/>
              <pc:sldMasterMk cId="2438257931" sldId="2147483707"/>
              <pc:sldLayoutMk cId="3570682698" sldId="2147483736"/>
              <ac:spMk id="2" creationId="{A0E6BC2F-544E-4727-A6CC-2BE3B3E01B51}"/>
            </ac:spMkLst>
          </pc:spChg>
          <pc:spChg chg="mod">
            <ac:chgData name="Myung Ho Kim" userId="9694cfd42c244b92" providerId="LiveId" clId="{45A2DB98-E3EC-47F4-AF54-C4E9D43D3574}" dt="2022-07-26T23:24:58.576" v="12"/>
            <ac:spMkLst>
              <pc:docMk/>
              <pc:sldMasterMk cId="2438257931" sldId="2147483707"/>
              <pc:sldLayoutMk cId="3570682698" sldId="2147483736"/>
              <ac:spMk id="3" creationId="{8BF0B31C-0AD0-4CC0-BF2B-DECE53E66658}"/>
            </ac:spMkLst>
          </pc:spChg>
          <pc:spChg chg="mod">
            <ac:chgData name="Myung Ho Kim" userId="9694cfd42c244b92" providerId="LiveId" clId="{45A2DB98-E3EC-47F4-AF54-C4E9D43D3574}" dt="2022-07-26T23:24:58.576" v="12"/>
            <ac:spMkLst>
              <pc:docMk/>
              <pc:sldMasterMk cId="2438257931" sldId="2147483707"/>
              <pc:sldLayoutMk cId="3570682698" sldId="2147483736"/>
              <ac:spMk id="7" creationId="{EF200040-B841-47B7-8555-E0299CDC24FA}"/>
            </ac:spMkLst>
          </pc:spChg>
          <pc:spChg chg="mod">
            <ac:chgData name="Myung Ho Kim" userId="9694cfd42c244b92" providerId="LiveId" clId="{45A2DB98-E3EC-47F4-AF54-C4E9D43D3574}" dt="2022-07-26T23:24:58.576" v="12"/>
            <ac:spMkLst>
              <pc:docMk/>
              <pc:sldMasterMk cId="2438257931" sldId="2147483707"/>
              <pc:sldLayoutMk cId="3570682698" sldId="2147483736"/>
              <ac:spMk id="9" creationId="{0AC5EDAF-1FA5-4CEA-99CA-7D0E1F5DDF81}"/>
            </ac:spMkLst>
          </pc:spChg>
          <pc:spChg chg="mod">
            <ac:chgData name="Myung Ho Kim" userId="9694cfd42c244b92" providerId="LiveId" clId="{45A2DB98-E3EC-47F4-AF54-C4E9D43D3574}" dt="2022-07-26T23:24:58.576" v="12"/>
            <ac:spMkLst>
              <pc:docMk/>
              <pc:sldMasterMk cId="2438257931" sldId="2147483707"/>
              <pc:sldLayoutMk cId="3570682698" sldId="2147483736"/>
              <ac:spMk id="10" creationId="{5731A324-874D-4D3D-95F1-8AE3303E2272}"/>
            </ac:spMkLst>
          </pc:spChg>
          <pc:spChg chg="mod">
            <ac:chgData name="Myung Ho Kim" userId="9694cfd42c244b92" providerId="LiveId" clId="{45A2DB98-E3EC-47F4-AF54-C4E9D43D3574}" dt="2022-07-26T23:24:58.576" v="12"/>
            <ac:spMkLst>
              <pc:docMk/>
              <pc:sldMasterMk cId="2438257931" sldId="2147483707"/>
              <pc:sldLayoutMk cId="3570682698" sldId="2147483736"/>
              <ac:spMk id="11" creationId="{934E3A93-BFC9-49AD-8CF7-7EDF2A13157E}"/>
            </ac:spMkLst>
          </pc:spChg>
          <pc:spChg chg="mod">
            <ac:chgData name="Myung Ho Kim" userId="9694cfd42c244b92" providerId="LiveId" clId="{45A2DB98-E3EC-47F4-AF54-C4E9D43D3574}" dt="2022-07-26T23:24:58.576" v="12"/>
            <ac:spMkLst>
              <pc:docMk/>
              <pc:sldMasterMk cId="2438257931" sldId="2147483707"/>
              <pc:sldLayoutMk cId="3570682698" sldId="2147483736"/>
              <ac:spMk id="12" creationId="{839DD8F2-C56B-454C-9A84-A663F83DB6CE}"/>
            </ac:spMkLst>
          </pc:spChg>
          <pc:spChg chg="mod">
            <ac:chgData name="Myung Ho Kim" userId="9694cfd42c244b92" providerId="LiveId" clId="{45A2DB98-E3EC-47F4-AF54-C4E9D43D3574}" dt="2022-07-26T23:24:58.576" v="12"/>
            <ac:spMkLst>
              <pc:docMk/>
              <pc:sldMasterMk cId="2438257931" sldId="2147483707"/>
              <pc:sldLayoutMk cId="3570682698" sldId="2147483736"/>
              <ac:spMk id="14" creationId="{22825262-3F6E-4DC6-AA53-E30B25B15839}"/>
            </ac:spMkLst>
          </pc:spChg>
          <pc:spChg chg="mod">
            <ac:chgData name="Myung Ho Kim" userId="9694cfd42c244b92" providerId="LiveId" clId="{45A2DB98-E3EC-47F4-AF54-C4E9D43D3574}" dt="2022-07-26T23:24:58.576" v="12"/>
            <ac:spMkLst>
              <pc:docMk/>
              <pc:sldMasterMk cId="2438257931" sldId="2147483707"/>
              <pc:sldLayoutMk cId="3570682698" sldId="2147483736"/>
              <ac:spMk id="15" creationId="{EC1BCBB2-B699-44A9-B291-3CCD0D0E00F2}"/>
            </ac:spMkLst>
          </pc:spChg>
          <pc:spChg chg="mod">
            <ac:chgData name="Myung Ho Kim" userId="9694cfd42c244b92" providerId="LiveId" clId="{45A2DB98-E3EC-47F4-AF54-C4E9D43D3574}" dt="2022-07-26T23:24:58.576" v="12"/>
            <ac:spMkLst>
              <pc:docMk/>
              <pc:sldMasterMk cId="2438257931" sldId="2147483707"/>
              <pc:sldLayoutMk cId="3570682698" sldId="2147483736"/>
              <ac:spMk id="16" creationId="{73D17A91-F49E-45DE-835E-543E5DCD8458}"/>
            </ac:spMkLst>
          </pc:spChg>
          <pc:spChg chg="mod">
            <ac:chgData name="Myung Ho Kim" userId="9694cfd42c244b92" providerId="LiveId" clId="{45A2DB98-E3EC-47F4-AF54-C4E9D43D3574}" dt="2022-07-26T23:24:58.576" v="12"/>
            <ac:spMkLst>
              <pc:docMk/>
              <pc:sldMasterMk cId="2438257931" sldId="2147483707"/>
              <pc:sldLayoutMk cId="3570682698" sldId="2147483736"/>
              <ac:spMk id="17" creationId="{77E01F40-8D2A-43E6-B578-00B92049883B}"/>
            </ac:spMkLst>
          </pc:spChg>
          <pc:grpChg chg="mod">
            <ac:chgData name="Myung Ho Kim" userId="9694cfd42c244b92" providerId="LiveId" clId="{45A2DB98-E3EC-47F4-AF54-C4E9D43D3574}" dt="2022-07-26T23:24:58.576" v="12"/>
            <ac:grpSpMkLst>
              <pc:docMk/>
              <pc:sldMasterMk cId="2438257931" sldId="2147483707"/>
              <pc:sldLayoutMk cId="3570682698" sldId="2147483736"/>
              <ac:grpSpMk id="4" creationId="{B3AA05A6-FEDA-41DC-B943-5B1F42A56F08}"/>
            </ac:grpSpMkLst>
          </pc:grpChg>
          <pc:grpChg chg="mod">
            <ac:chgData name="Myung Ho Kim" userId="9694cfd42c244b92" providerId="LiveId" clId="{45A2DB98-E3EC-47F4-AF54-C4E9D43D3574}" dt="2022-07-26T23:24:58.576" v="12"/>
            <ac:grpSpMkLst>
              <pc:docMk/>
              <pc:sldMasterMk cId="2438257931" sldId="2147483707"/>
              <pc:sldLayoutMk cId="3570682698" sldId="2147483736"/>
              <ac:grpSpMk id="8" creationId="{3AD8DF60-7E0A-43C5-81B6-9B3522A7A826}"/>
            </ac:grpSpMkLst>
          </pc:grpChg>
        </pc:sldLayoutChg>
        <pc:sldLayoutChg chg="modSp">
          <pc:chgData name="Myung Ho Kim" userId="9694cfd42c244b92" providerId="LiveId" clId="{45A2DB98-E3EC-47F4-AF54-C4E9D43D3574}" dt="2022-07-26T23:24:58.576" v="12"/>
          <pc:sldLayoutMkLst>
            <pc:docMk/>
            <pc:sldMasterMk cId="2438257931" sldId="2147483707"/>
            <pc:sldLayoutMk cId="402903413" sldId="2147483737"/>
          </pc:sldLayoutMkLst>
          <pc:spChg chg="mod">
            <ac:chgData name="Myung Ho Kim" userId="9694cfd42c244b92" providerId="LiveId" clId="{45A2DB98-E3EC-47F4-AF54-C4E9D43D3574}" dt="2022-07-26T23:24:58.576" v="12"/>
            <ac:spMkLst>
              <pc:docMk/>
              <pc:sldMasterMk cId="2438257931" sldId="2147483707"/>
              <pc:sldLayoutMk cId="402903413" sldId="2147483737"/>
              <ac:spMk id="2" creationId="{A0E6BC2F-544E-4727-A6CC-2BE3B3E01B51}"/>
            </ac:spMkLst>
          </pc:spChg>
          <pc:spChg chg="mod">
            <ac:chgData name="Myung Ho Kim" userId="9694cfd42c244b92" providerId="LiveId" clId="{45A2DB98-E3EC-47F4-AF54-C4E9D43D3574}" dt="2022-07-26T23:24:58.576" v="12"/>
            <ac:spMkLst>
              <pc:docMk/>
              <pc:sldMasterMk cId="2438257931" sldId="2147483707"/>
              <pc:sldLayoutMk cId="402903413" sldId="2147483737"/>
              <ac:spMk id="3" creationId="{8BF0B31C-0AD0-4CC0-BF2B-DECE53E66658}"/>
            </ac:spMkLst>
          </pc:spChg>
          <pc:spChg chg="mod">
            <ac:chgData name="Myung Ho Kim" userId="9694cfd42c244b92" providerId="LiveId" clId="{45A2DB98-E3EC-47F4-AF54-C4E9D43D3574}" dt="2022-07-26T23:24:58.576" v="12"/>
            <ac:spMkLst>
              <pc:docMk/>
              <pc:sldMasterMk cId="2438257931" sldId="2147483707"/>
              <pc:sldLayoutMk cId="402903413" sldId="2147483737"/>
              <ac:spMk id="7" creationId="{EF200040-B841-47B7-8555-E0299CDC24FA}"/>
            </ac:spMkLst>
          </pc:spChg>
          <pc:spChg chg="mod">
            <ac:chgData name="Myung Ho Kim" userId="9694cfd42c244b92" providerId="LiveId" clId="{45A2DB98-E3EC-47F4-AF54-C4E9D43D3574}" dt="2022-07-26T23:24:58.576" v="12"/>
            <ac:spMkLst>
              <pc:docMk/>
              <pc:sldMasterMk cId="2438257931" sldId="2147483707"/>
              <pc:sldLayoutMk cId="402903413" sldId="2147483737"/>
              <ac:spMk id="14" creationId="{22825262-3F6E-4DC6-AA53-E30B25B15839}"/>
            </ac:spMkLst>
          </pc:spChg>
          <pc:spChg chg="mod">
            <ac:chgData name="Myung Ho Kim" userId="9694cfd42c244b92" providerId="LiveId" clId="{45A2DB98-E3EC-47F4-AF54-C4E9D43D3574}" dt="2022-07-26T23:24:58.576" v="12"/>
            <ac:spMkLst>
              <pc:docMk/>
              <pc:sldMasterMk cId="2438257931" sldId="2147483707"/>
              <pc:sldLayoutMk cId="402903413" sldId="2147483737"/>
              <ac:spMk id="18" creationId="{A24C56C1-BF0A-4234-81F8-D2B769834C58}"/>
            </ac:spMkLst>
          </pc:spChg>
          <pc:spChg chg="mod">
            <ac:chgData name="Myung Ho Kim" userId="9694cfd42c244b92" providerId="LiveId" clId="{45A2DB98-E3EC-47F4-AF54-C4E9D43D3574}" dt="2022-07-26T23:24:58.576" v="12"/>
            <ac:spMkLst>
              <pc:docMk/>
              <pc:sldMasterMk cId="2438257931" sldId="2147483707"/>
              <pc:sldLayoutMk cId="402903413" sldId="2147483737"/>
              <ac:spMk id="19" creationId="{657C8AC4-A26E-48AF-9B2F-93A0F02E758D}"/>
            </ac:spMkLst>
          </pc:spChg>
          <pc:spChg chg="mod">
            <ac:chgData name="Myung Ho Kim" userId="9694cfd42c244b92" providerId="LiveId" clId="{45A2DB98-E3EC-47F4-AF54-C4E9D43D3574}" dt="2022-07-26T23:24:58.576" v="12"/>
            <ac:spMkLst>
              <pc:docMk/>
              <pc:sldMasterMk cId="2438257931" sldId="2147483707"/>
              <pc:sldLayoutMk cId="402903413" sldId="2147483737"/>
              <ac:spMk id="20" creationId="{6D5060BD-E2D2-44BB-ADFB-2B20CEB8775D}"/>
            </ac:spMkLst>
          </pc:spChg>
          <pc:grpChg chg="mod">
            <ac:chgData name="Myung Ho Kim" userId="9694cfd42c244b92" providerId="LiveId" clId="{45A2DB98-E3EC-47F4-AF54-C4E9D43D3574}" dt="2022-07-26T23:24:58.576" v="12"/>
            <ac:grpSpMkLst>
              <pc:docMk/>
              <pc:sldMasterMk cId="2438257931" sldId="2147483707"/>
              <pc:sldLayoutMk cId="402903413" sldId="2147483737"/>
              <ac:grpSpMk id="4" creationId="{66D8E5A8-9477-47F6-9CA7-9A7DC46705CE}"/>
            </ac:grpSpMkLst>
          </pc:grpChg>
          <pc:picChg chg="mod">
            <ac:chgData name="Myung Ho Kim" userId="9694cfd42c244b92" providerId="LiveId" clId="{45A2DB98-E3EC-47F4-AF54-C4E9D43D3574}" dt="2022-07-26T23:24:58.576" v="12"/>
            <ac:picMkLst>
              <pc:docMk/>
              <pc:sldMasterMk cId="2438257931" sldId="2147483707"/>
              <pc:sldLayoutMk cId="402903413" sldId="2147483737"/>
              <ac:picMk id="21" creationId="{5A184651-D34A-4937-8369-48ADD8E89C02}"/>
            </ac:picMkLst>
          </pc:picChg>
        </pc:sldLayoutChg>
        <pc:sldLayoutChg chg="modSp">
          <pc:chgData name="Myung Ho Kim" userId="9694cfd42c244b92" providerId="LiveId" clId="{45A2DB98-E3EC-47F4-AF54-C4E9D43D3574}" dt="2022-07-26T23:24:58.576" v="12"/>
          <pc:sldLayoutMkLst>
            <pc:docMk/>
            <pc:sldMasterMk cId="2438257931" sldId="2147483707"/>
            <pc:sldLayoutMk cId="705435129" sldId="2147483738"/>
          </pc:sldLayoutMkLst>
          <pc:spChg chg="mod">
            <ac:chgData name="Myung Ho Kim" userId="9694cfd42c244b92" providerId="LiveId" clId="{45A2DB98-E3EC-47F4-AF54-C4E9D43D3574}" dt="2022-07-26T23:24:58.576" v="12"/>
            <ac:spMkLst>
              <pc:docMk/>
              <pc:sldMasterMk cId="2438257931" sldId="2147483707"/>
              <pc:sldLayoutMk cId="705435129" sldId="2147483738"/>
              <ac:spMk id="2" creationId="{D8EA7416-C44D-4788-AE82-AF3D1327DA37}"/>
            </ac:spMkLst>
          </pc:spChg>
          <pc:spChg chg="mod">
            <ac:chgData name="Myung Ho Kim" userId="9694cfd42c244b92" providerId="LiveId" clId="{45A2DB98-E3EC-47F4-AF54-C4E9D43D3574}" dt="2022-07-26T23:24:58.576" v="12"/>
            <ac:spMkLst>
              <pc:docMk/>
              <pc:sldMasterMk cId="2438257931" sldId="2147483707"/>
              <pc:sldLayoutMk cId="705435129" sldId="2147483738"/>
              <ac:spMk id="3" creationId="{F4768FF6-8FD0-4E13-A01B-AB7AF941CB42}"/>
            </ac:spMkLst>
          </pc:spChg>
        </pc:sldLayoutChg>
        <pc:sldLayoutChg chg="modSp">
          <pc:chgData name="Myung Ho Kim" userId="9694cfd42c244b92" providerId="LiveId" clId="{45A2DB98-E3EC-47F4-AF54-C4E9D43D3574}" dt="2022-07-26T23:24:58.576" v="12"/>
          <pc:sldLayoutMkLst>
            <pc:docMk/>
            <pc:sldMasterMk cId="2438257931" sldId="2147483707"/>
            <pc:sldLayoutMk cId="821760343" sldId="2147483739"/>
          </pc:sldLayoutMkLst>
          <pc:spChg chg="mod">
            <ac:chgData name="Myung Ho Kim" userId="9694cfd42c244b92" providerId="LiveId" clId="{45A2DB98-E3EC-47F4-AF54-C4E9D43D3574}" dt="2022-07-26T23:24:58.576" v="12"/>
            <ac:spMkLst>
              <pc:docMk/>
              <pc:sldMasterMk cId="2438257931" sldId="2147483707"/>
              <pc:sldLayoutMk cId="821760343" sldId="2147483739"/>
              <ac:spMk id="2" creationId="{D8EA7416-C44D-4788-AE82-AF3D1327DA37}"/>
            </ac:spMkLst>
          </pc:spChg>
          <pc:spChg chg="mod">
            <ac:chgData name="Myung Ho Kim" userId="9694cfd42c244b92" providerId="LiveId" clId="{45A2DB98-E3EC-47F4-AF54-C4E9D43D3574}" dt="2022-07-26T23:24:58.576" v="12"/>
            <ac:spMkLst>
              <pc:docMk/>
              <pc:sldMasterMk cId="2438257931" sldId="2147483707"/>
              <pc:sldLayoutMk cId="821760343" sldId="2147483739"/>
              <ac:spMk id="3" creationId="{F4768FF6-8FD0-4E13-A01B-AB7AF941CB42}"/>
            </ac:spMkLst>
          </pc:spChg>
          <pc:spChg chg="mod">
            <ac:chgData name="Myung Ho Kim" userId="9694cfd42c244b92" providerId="LiveId" clId="{45A2DB98-E3EC-47F4-AF54-C4E9D43D3574}" dt="2022-07-26T23:24:58.576" v="12"/>
            <ac:spMkLst>
              <pc:docMk/>
              <pc:sldMasterMk cId="2438257931" sldId="2147483707"/>
              <pc:sldLayoutMk cId="821760343" sldId="2147483739"/>
              <ac:spMk id="5" creationId="{22C827E3-834F-40BA-9518-B0648BD536F2}"/>
            </ac:spMkLst>
          </pc:spChg>
        </pc:sldLayoutChg>
        <pc:sldLayoutChg chg="modSp">
          <pc:chgData name="Myung Ho Kim" userId="9694cfd42c244b92" providerId="LiveId" clId="{45A2DB98-E3EC-47F4-AF54-C4E9D43D3574}" dt="2022-07-26T23:24:58.576" v="12"/>
          <pc:sldLayoutMkLst>
            <pc:docMk/>
            <pc:sldMasterMk cId="2438257931" sldId="2147483707"/>
            <pc:sldLayoutMk cId="2956102238" sldId="2147483740"/>
          </pc:sldLayoutMkLst>
          <pc:spChg chg="mod">
            <ac:chgData name="Myung Ho Kim" userId="9694cfd42c244b92" providerId="LiveId" clId="{45A2DB98-E3EC-47F4-AF54-C4E9D43D3574}" dt="2022-07-26T23:24:58.576" v="12"/>
            <ac:spMkLst>
              <pc:docMk/>
              <pc:sldMasterMk cId="2438257931" sldId="2147483707"/>
              <pc:sldLayoutMk cId="2956102238" sldId="2147483740"/>
              <ac:spMk id="3" creationId="{8C46AEA0-8A4A-4395-842E-1588A8A29D4C}"/>
            </ac:spMkLst>
          </pc:spChg>
          <pc:spChg chg="mod">
            <ac:chgData name="Myung Ho Kim" userId="9694cfd42c244b92" providerId="LiveId" clId="{45A2DB98-E3EC-47F4-AF54-C4E9D43D3574}" dt="2022-07-26T23:24:58.576" v="12"/>
            <ac:spMkLst>
              <pc:docMk/>
              <pc:sldMasterMk cId="2438257931" sldId="2147483707"/>
              <pc:sldLayoutMk cId="2956102238" sldId="2147483740"/>
              <ac:spMk id="4" creationId="{9629D013-C7B6-4628-B2EF-9C1967AE6122}"/>
            </ac:spMkLst>
          </pc:spChg>
          <pc:spChg chg="mod">
            <ac:chgData name="Myung Ho Kim" userId="9694cfd42c244b92" providerId="LiveId" clId="{45A2DB98-E3EC-47F4-AF54-C4E9D43D3574}" dt="2022-07-26T23:24:58.576" v="12"/>
            <ac:spMkLst>
              <pc:docMk/>
              <pc:sldMasterMk cId="2438257931" sldId="2147483707"/>
              <pc:sldLayoutMk cId="2956102238" sldId="2147483740"/>
              <ac:spMk id="6" creationId="{5C66EBB2-584E-4CD8-BAAE-06D480D3A0CB}"/>
            </ac:spMkLst>
          </pc:spChg>
        </pc:sldLayoutChg>
        <pc:sldLayoutChg chg="modSp">
          <pc:chgData name="Myung Ho Kim" userId="9694cfd42c244b92" providerId="LiveId" clId="{45A2DB98-E3EC-47F4-AF54-C4E9D43D3574}" dt="2022-07-26T23:24:58.576" v="12"/>
          <pc:sldLayoutMkLst>
            <pc:docMk/>
            <pc:sldMasterMk cId="2438257931" sldId="2147483707"/>
            <pc:sldLayoutMk cId="3045513121" sldId="2147483741"/>
          </pc:sldLayoutMkLst>
          <pc:spChg chg="mod">
            <ac:chgData name="Myung Ho Kim" userId="9694cfd42c244b92" providerId="LiveId" clId="{45A2DB98-E3EC-47F4-AF54-C4E9D43D3574}" dt="2022-07-26T23:24:58.576" v="12"/>
            <ac:spMkLst>
              <pc:docMk/>
              <pc:sldMasterMk cId="2438257931" sldId="2147483707"/>
              <pc:sldLayoutMk cId="3045513121" sldId="2147483741"/>
              <ac:spMk id="3" creationId="{8C46AEA0-8A4A-4395-842E-1588A8A29D4C}"/>
            </ac:spMkLst>
          </pc:spChg>
          <pc:spChg chg="mod">
            <ac:chgData name="Myung Ho Kim" userId="9694cfd42c244b92" providerId="LiveId" clId="{45A2DB98-E3EC-47F4-AF54-C4E9D43D3574}" dt="2022-07-26T23:24:58.576" v="12"/>
            <ac:spMkLst>
              <pc:docMk/>
              <pc:sldMasterMk cId="2438257931" sldId="2147483707"/>
              <pc:sldLayoutMk cId="3045513121" sldId="2147483741"/>
              <ac:spMk id="4" creationId="{9629D013-C7B6-4628-B2EF-9C1967AE6122}"/>
            </ac:spMkLst>
          </pc:spChg>
        </pc:sldLayoutChg>
        <pc:sldLayoutChg chg="modSp">
          <pc:chgData name="Myung Ho Kim" userId="9694cfd42c244b92" providerId="LiveId" clId="{45A2DB98-E3EC-47F4-AF54-C4E9D43D3574}" dt="2022-07-26T23:24:58.576" v="12"/>
          <pc:sldLayoutMkLst>
            <pc:docMk/>
            <pc:sldMasterMk cId="2438257931" sldId="2147483707"/>
            <pc:sldLayoutMk cId="3653513207" sldId="2147483742"/>
          </pc:sldLayoutMkLst>
          <pc:spChg chg="mod">
            <ac:chgData name="Myung Ho Kim" userId="9694cfd42c244b92" providerId="LiveId" clId="{45A2DB98-E3EC-47F4-AF54-C4E9D43D3574}" dt="2022-07-26T23:24:58.576" v="12"/>
            <ac:spMkLst>
              <pc:docMk/>
              <pc:sldMasterMk cId="2438257931" sldId="2147483707"/>
              <pc:sldLayoutMk cId="3653513207" sldId="2147483742"/>
              <ac:spMk id="2" creationId="{A35B35A4-51BC-4EA4-8E63-8A7D09FB8A18}"/>
            </ac:spMkLst>
          </pc:spChg>
          <pc:spChg chg="mod">
            <ac:chgData name="Myung Ho Kim" userId="9694cfd42c244b92" providerId="LiveId" clId="{45A2DB98-E3EC-47F4-AF54-C4E9D43D3574}" dt="2022-07-26T23:24:58.576" v="12"/>
            <ac:spMkLst>
              <pc:docMk/>
              <pc:sldMasterMk cId="2438257931" sldId="2147483707"/>
              <pc:sldLayoutMk cId="3653513207" sldId="2147483742"/>
              <ac:spMk id="3" creationId="{8C46AEA0-8A4A-4395-842E-1588A8A29D4C}"/>
            </ac:spMkLst>
          </pc:spChg>
          <pc:spChg chg="mod">
            <ac:chgData name="Myung Ho Kim" userId="9694cfd42c244b92" providerId="LiveId" clId="{45A2DB98-E3EC-47F4-AF54-C4E9D43D3574}" dt="2022-07-26T23:24:58.576" v="12"/>
            <ac:spMkLst>
              <pc:docMk/>
              <pc:sldMasterMk cId="2438257931" sldId="2147483707"/>
              <pc:sldLayoutMk cId="3653513207" sldId="2147483742"/>
              <ac:spMk id="6" creationId="{5C66EBB2-584E-4CD8-BAAE-06D480D3A0CB}"/>
            </ac:spMkLst>
          </pc:spChg>
          <pc:spChg chg="mod">
            <ac:chgData name="Myung Ho Kim" userId="9694cfd42c244b92" providerId="LiveId" clId="{45A2DB98-E3EC-47F4-AF54-C4E9D43D3574}" dt="2022-07-26T23:24:58.576" v="12"/>
            <ac:spMkLst>
              <pc:docMk/>
              <pc:sldMasterMk cId="2438257931" sldId="2147483707"/>
              <pc:sldLayoutMk cId="3653513207" sldId="2147483742"/>
              <ac:spMk id="7" creationId="{BF6811E0-242E-4455-9E93-6248E7DEDA0B}"/>
            </ac:spMkLst>
          </pc:spChg>
          <pc:spChg chg="mod">
            <ac:chgData name="Myung Ho Kim" userId="9694cfd42c244b92" providerId="LiveId" clId="{45A2DB98-E3EC-47F4-AF54-C4E9D43D3574}" dt="2022-07-26T23:24:58.576" v="12"/>
            <ac:spMkLst>
              <pc:docMk/>
              <pc:sldMasterMk cId="2438257931" sldId="2147483707"/>
              <pc:sldLayoutMk cId="3653513207" sldId="2147483742"/>
              <ac:spMk id="9" creationId="{49775C37-EE38-450C-8269-79E50F8E88A0}"/>
            </ac:spMkLst>
          </pc:spChg>
          <pc:spChg chg="mod">
            <ac:chgData name="Myung Ho Kim" userId="9694cfd42c244b92" providerId="LiveId" clId="{45A2DB98-E3EC-47F4-AF54-C4E9D43D3574}" dt="2022-07-26T23:24:58.576" v="12"/>
            <ac:spMkLst>
              <pc:docMk/>
              <pc:sldMasterMk cId="2438257931" sldId="2147483707"/>
              <pc:sldLayoutMk cId="3653513207" sldId="2147483742"/>
              <ac:spMk id="10" creationId="{7DC24117-8044-4F60-A59D-9F61002D6C8C}"/>
            </ac:spMkLst>
          </pc:spChg>
          <pc:spChg chg="mod">
            <ac:chgData name="Myung Ho Kim" userId="9694cfd42c244b92" providerId="LiveId" clId="{45A2DB98-E3EC-47F4-AF54-C4E9D43D3574}" dt="2022-07-26T23:24:58.576" v="12"/>
            <ac:spMkLst>
              <pc:docMk/>
              <pc:sldMasterMk cId="2438257931" sldId="2147483707"/>
              <pc:sldLayoutMk cId="3653513207" sldId="2147483742"/>
              <ac:spMk id="11" creationId="{205F9606-8CF6-4C56-B2B6-E8A04B25F11E}"/>
            </ac:spMkLst>
          </pc:spChg>
        </pc:sldLayoutChg>
        <pc:sldLayoutChg chg="modSp">
          <pc:chgData name="Myung Ho Kim" userId="9694cfd42c244b92" providerId="LiveId" clId="{45A2DB98-E3EC-47F4-AF54-C4E9D43D3574}" dt="2022-07-26T23:24:58.576" v="12"/>
          <pc:sldLayoutMkLst>
            <pc:docMk/>
            <pc:sldMasterMk cId="2438257931" sldId="2147483707"/>
            <pc:sldLayoutMk cId="1226530220" sldId="2147483745"/>
          </pc:sldLayoutMkLst>
          <pc:spChg chg="mod">
            <ac:chgData name="Myung Ho Kim" userId="9694cfd42c244b92" providerId="LiveId" clId="{45A2DB98-E3EC-47F4-AF54-C4E9D43D3574}" dt="2022-07-26T23:24:58.576" v="12"/>
            <ac:spMkLst>
              <pc:docMk/>
              <pc:sldMasterMk cId="2438257931" sldId="2147483707"/>
              <pc:sldLayoutMk cId="1226530220" sldId="2147483745"/>
              <ac:spMk id="4" creationId="{510A8B5C-DC90-4F60-9A7A-08826CF80830}"/>
            </ac:spMkLst>
          </pc:spChg>
          <pc:spChg chg="mod">
            <ac:chgData name="Myung Ho Kim" userId="9694cfd42c244b92" providerId="LiveId" clId="{45A2DB98-E3EC-47F4-AF54-C4E9D43D3574}" dt="2022-07-26T23:24:58.576" v="12"/>
            <ac:spMkLst>
              <pc:docMk/>
              <pc:sldMasterMk cId="2438257931" sldId="2147483707"/>
              <pc:sldLayoutMk cId="1226530220" sldId="2147483745"/>
              <ac:spMk id="6" creationId="{874C57F0-3964-4184-8486-C7C3D87AEA3B}"/>
            </ac:spMkLst>
          </pc:spChg>
        </pc:sldLayoutChg>
        <pc:sldLayoutChg chg="modSp">
          <pc:chgData name="Myung Ho Kim" userId="9694cfd42c244b92" providerId="LiveId" clId="{45A2DB98-E3EC-47F4-AF54-C4E9D43D3574}" dt="2022-07-26T23:24:58.576" v="12"/>
          <pc:sldLayoutMkLst>
            <pc:docMk/>
            <pc:sldMasterMk cId="2438257931" sldId="2147483707"/>
            <pc:sldLayoutMk cId="1416273923" sldId="2147483746"/>
          </pc:sldLayoutMkLst>
          <pc:spChg chg="mod">
            <ac:chgData name="Myung Ho Kim" userId="9694cfd42c244b92" providerId="LiveId" clId="{45A2DB98-E3EC-47F4-AF54-C4E9D43D3574}" dt="2022-07-26T23:24:58.576" v="12"/>
            <ac:spMkLst>
              <pc:docMk/>
              <pc:sldMasterMk cId="2438257931" sldId="2147483707"/>
              <pc:sldLayoutMk cId="1416273923" sldId="2147483746"/>
              <ac:spMk id="4" creationId="{510A8B5C-DC90-4F60-9A7A-08826CF80830}"/>
            </ac:spMkLst>
          </pc:spChg>
          <pc:spChg chg="mod">
            <ac:chgData name="Myung Ho Kim" userId="9694cfd42c244b92" providerId="LiveId" clId="{45A2DB98-E3EC-47F4-AF54-C4E9D43D3574}" dt="2022-07-26T23:24:58.576" v="12"/>
            <ac:spMkLst>
              <pc:docMk/>
              <pc:sldMasterMk cId="2438257931" sldId="2147483707"/>
              <pc:sldLayoutMk cId="1416273923" sldId="2147483746"/>
              <ac:spMk id="5" creationId="{A43DA6DA-63DC-460A-B2F4-6584E4114B06}"/>
            </ac:spMkLst>
          </pc:spChg>
          <pc:spChg chg="mod">
            <ac:chgData name="Myung Ho Kim" userId="9694cfd42c244b92" providerId="LiveId" clId="{45A2DB98-E3EC-47F4-AF54-C4E9D43D3574}" dt="2022-07-26T23:24:58.576" v="12"/>
            <ac:spMkLst>
              <pc:docMk/>
              <pc:sldMasterMk cId="2438257931" sldId="2147483707"/>
              <pc:sldLayoutMk cId="1416273923" sldId="2147483746"/>
              <ac:spMk id="6" creationId="{874C57F0-3964-4184-8486-C7C3D87AEA3B}"/>
            </ac:spMkLst>
          </pc:spChg>
          <pc:spChg chg="mod">
            <ac:chgData name="Myung Ho Kim" userId="9694cfd42c244b92" providerId="LiveId" clId="{45A2DB98-E3EC-47F4-AF54-C4E9D43D3574}" dt="2022-07-26T23:24:58.576" v="12"/>
            <ac:spMkLst>
              <pc:docMk/>
              <pc:sldMasterMk cId="2438257931" sldId="2147483707"/>
              <pc:sldLayoutMk cId="1416273923" sldId="2147483746"/>
              <ac:spMk id="8" creationId="{1EBB8918-321F-4814-85AD-F9F7A8C67AEF}"/>
            </ac:spMkLst>
          </pc:spChg>
          <pc:spChg chg="mod">
            <ac:chgData name="Myung Ho Kim" userId="9694cfd42c244b92" providerId="LiveId" clId="{45A2DB98-E3EC-47F4-AF54-C4E9D43D3574}" dt="2022-07-26T23:24:58.576" v="12"/>
            <ac:spMkLst>
              <pc:docMk/>
              <pc:sldMasterMk cId="2438257931" sldId="2147483707"/>
              <pc:sldLayoutMk cId="1416273923" sldId="2147483746"/>
              <ac:spMk id="9" creationId="{7DFBDE8F-8844-4DFF-BA21-35B58CB1D8AF}"/>
            </ac:spMkLst>
          </pc:spChg>
          <pc:spChg chg="mod">
            <ac:chgData name="Myung Ho Kim" userId="9694cfd42c244b92" providerId="LiveId" clId="{45A2DB98-E3EC-47F4-AF54-C4E9D43D3574}" dt="2022-07-26T23:24:58.576" v="12"/>
            <ac:spMkLst>
              <pc:docMk/>
              <pc:sldMasterMk cId="2438257931" sldId="2147483707"/>
              <pc:sldLayoutMk cId="1416273923" sldId="2147483746"/>
              <ac:spMk id="10" creationId="{D575CFAC-8A95-416C-AF0A-BE82C31DD56A}"/>
            </ac:spMkLst>
          </pc:spChg>
          <pc:spChg chg="mod">
            <ac:chgData name="Myung Ho Kim" userId="9694cfd42c244b92" providerId="LiveId" clId="{45A2DB98-E3EC-47F4-AF54-C4E9D43D3574}" dt="2022-07-26T23:24:58.576" v="12"/>
            <ac:spMkLst>
              <pc:docMk/>
              <pc:sldMasterMk cId="2438257931" sldId="2147483707"/>
              <pc:sldLayoutMk cId="1416273923" sldId="2147483746"/>
              <ac:spMk id="11" creationId="{201852F3-59BE-4CC1-B2BF-0FAA22504E8B}"/>
            </ac:spMkLst>
          </pc:spChg>
          <pc:picChg chg="mod">
            <ac:chgData name="Myung Ho Kim" userId="9694cfd42c244b92" providerId="LiveId" clId="{45A2DB98-E3EC-47F4-AF54-C4E9D43D3574}" dt="2022-07-26T23:24:58.576" v="12"/>
            <ac:picMkLst>
              <pc:docMk/>
              <pc:sldMasterMk cId="2438257931" sldId="2147483707"/>
              <pc:sldLayoutMk cId="1416273923" sldId="2147483746"/>
              <ac:picMk id="7" creationId="{EF26FFBC-3F56-4549-828C-9A20F03B19B1}"/>
            </ac:picMkLst>
          </pc:picChg>
        </pc:sldLayoutChg>
        <pc:sldLayoutChg chg="modSp">
          <pc:chgData name="Myung Ho Kim" userId="9694cfd42c244b92" providerId="LiveId" clId="{45A2DB98-E3EC-47F4-AF54-C4E9D43D3574}" dt="2022-07-26T23:24:58.576" v="12"/>
          <pc:sldLayoutMkLst>
            <pc:docMk/>
            <pc:sldMasterMk cId="2438257931" sldId="2147483707"/>
            <pc:sldLayoutMk cId="2490024086" sldId="2147483747"/>
          </pc:sldLayoutMkLst>
          <pc:spChg chg="mod">
            <ac:chgData name="Myung Ho Kim" userId="9694cfd42c244b92" providerId="LiveId" clId="{45A2DB98-E3EC-47F4-AF54-C4E9D43D3574}" dt="2022-07-26T23:24:58.576" v="12"/>
            <ac:spMkLst>
              <pc:docMk/>
              <pc:sldMasterMk cId="2438257931" sldId="2147483707"/>
              <pc:sldLayoutMk cId="2490024086" sldId="2147483747"/>
              <ac:spMk id="2" creationId="{B1EA8C51-69D0-4653-9DD4-C9657C8565BF}"/>
            </ac:spMkLst>
          </pc:spChg>
          <pc:spChg chg="mod">
            <ac:chgData name="Myung Ho Kim" userId="9694cfd42c244b92" providerId="LiveId" clId="{45A2DB98-E3EC-47F4-AF54-C4E9D43D3574}" dt="2022-07-26T23:24:58.576" v="12"/>
            <ac:spMkLst>
              <pc:docMk/>
              <pc:sldMasterMk cId="2438257931" sldId="2147483707"/>
              <pc:sldLayoutMk cId="2490024086" sldId="2147483747"/>
              <ac:spMk id="4" creationId="{510A8B5C-DC90-4F60-9A7A-08826CF80830}"/>
            </ac:spMkLst>
          </pc:spChg>
        </pc:sldLayoutChg>
        <pc:sldLayoutChg chg="modSp">
          <pc:chgData name="Myung Ho Kim" userId="9694cfd42c244b92" providerId="LiveId" clId="{45A2DB98-E3EC-47F4-AF54-C4E9D43D3574}" dt="2022-07-26T23:24:58.576" v="12"/>
          <pc:sldLayoutMkLst>
            <pc:docMk/>
            <pc:sldMasterMk cId="2438257931" sldId="2147483707"/>
            <pc:sldLayoutMk cId="2043642908" sldId="2147483748"/>
          </pc:sldLayoutMkLst>
          <pc:spChg chg="mod">
            <ac:chgData name="Myung Ho Kim" userId="9694cfd42c244b92" providerId="LiveId" clId="{45A2DB98-E3EC-47F4-AF54-C4E9D43D3574}" dt="2022-07-26T23:24:58.576" v="12"/>
            <ac:spMkLst>
              <pc:docMk/>
              <pc:sldMasterMk cId="2438257931" sldId="2147483707"/>
              <pc:sldLayoutMk cId="2043642908" sldId="2147483748"/>
              <ac:spMk id="2" creationId="{B1EA8C51-69D0-4653-9DD4-C9657C8565BF}"/>
            </ac:spMkLst>
          </pc:spChg>
          <pc:spChg chg="mod">
            <ac:chgData name="Myung Ho Kim" userId="9694cfd42c244b92" providerId="LiveId" clId="{45A2DB98-E3EC-47F4-AF54-C4E9D43D3574}" dt="2022-07-26T23:24:58.576" v="12"/>
            <ac:spMkLst>
              <pc:docMk/>
              <pc:sldMasterMk cId="2438257931" sldId="2147483707"/>
              <pc:sldLayoutMk cId="2043642908" sldId="2147483748"/>
              <ac:spMk id="4" creationId="{510A8B5C-DC90-4F60-9A7A-08826CF80830}"/>
            </ac:spMkLst>
          </pc:spChg>
          <pc:spChg chg="mod">
            <ac:chgData name="Myung Ho Kim" userId="9694cfd42c244b92" providerId="LiveId" clId="{45A2DB98-E3EC-47F4-AF54-C4E9D43D3574}" dt="2022-07-26T23:24:58.576" v="12"/>
            <ac:spMkLst>
              <pc:docMk/>
              <pc:sldMasterMk cId="2438257931" sldId="2147483707"/>
              <pc:sldLayoutMk cId="2043642908" sldId="2147483748"/>
              <ac:spMk id="5" creationId="{3CEB7CF4-6E59-4F58-B339-D2AEFB0D202B}"/>
            </ac:spMkLst>
          </pc:spChg>
          <pc:spChg chg="mod">
            <ac:chgData name="Myung Ho Kim" userId="9694cfd42c244b92" providerId="LiveId" clId="{45A2DB98-E3EC-47F4-AF54-C4E9D43D3574}" dt="2022-07-26T23:24:58.576" v="12"/>
            <ac:spMkLst>
              <pc:docMk/>
              <pc:sldMasterMk cId="2438257931" sldId="2147483707"/>
              <pc:sldLayoutMk cId="2043642908" sldId="2147483748"/>
              <ac:spMk id="7" creationId="{55FB7B45-0229-4BD9-84EB-963DE20FBDD7}"/>
            </ac:spMkLst>
          </pc:spChg>
          <pc:spChg chg="mod">
            <ac:chgData name="Myung Ho Kim" userId="9694cfd42c244b92" providerId="LiveId" clId="{45A2DB98-E3EC-47F4-AF54-C4E9D43D3574}" dt="2022-07-26T23:24:58.576" v="12"/>
            <ac:spMkLst>
              <pc:docMk/>
              <pc:sldMasterMk cId="2438257931" sldId="2147483707"/>
              <pc:sldLayoutMk cId="2043642908" sldId="2147483748"/>
              <ac:spMk id="8" creationId="{BF1CF056-9D11-4F80-AB2B-5694DFB8A527}"/>
            </ac:spMkLst>
          </pc:spChg>
          <pc:spChg chg="mod">
            <ac:chgData name="Myung Ho Kim" userId="9694cfd42c244b92" providerId="LiveId" clId="{45A2DB98-E3EC-47F4-AF54-C4E9D43D3574}" dt="2022-07-26T23:24:58.576" v="12"/>
            <ac:spMkLst>
              <pc:docMk/>
              <pc:sldMasterMk cId="2438257931" sldId="2147483707"/>
              <pc:sldLayoutMk cId="2043642908" sldId="2147483748"/>
              <ac:spMk id="9" creationId="{9FD4934B-0E18-43C3-ABD3-375F5EB746E2}"/>
            </ac:spMkLst>
          </pc:spChg>
          <pc:spChg chg="mod">
            <ac:chgData name="Myung Ho Kim" userId="9694cfd42c244b92" providerId="LiveId" clId="{45A2DB98-E3EC-47F4-AF54-C4E9D43D3574}" dt="2022-07-26T23:24:58.576" v="12"/>
            <ac:spMkLst>
              <pc:docMk/>
              <pc:sldMasterMk cId="2438257931" sldId="2147483707"/>
              <pc:sldLayoutMk cId="2043642908" sldId="2147483748"/>
              <ac:spMk id="10" creationId="{B33A9EF0-587D-4D66-AF71-B360DB9198E7}"/>
            </ac:spMkLst>
          </pc:spChg>
          <pc:picChg chg="mod">
            <ac:chgData name="Myung Ho Kim" userId="9694cfd42c244b92" providerId="LiveId" clId="{45A2DB98-E3EC-47F4-AF54-C4E9D43D3574}" dt="2022-07-26T23:24:58.576" v="12"/>
            <ac:picMkLst>
              <pc:docMk/>
              <pc:sldMasterMk cId="2438257931" sldId="2147483707"/>
              <pc:sldLayoutMk cId="2043642908" sldId="2147483748"/>
              <ac:picMk id="6" creationId="{42F87E56-D20F-4261-BEAD-AB9B17E14FC2}"/>
            </ac:picMkLst>
          </pc:picChg>
        </pc:sldLayoutChg>
        <pc:sldLayoutChg chg="modSp">
          <pc:chgData name="Myung Ho Kim" userId="9694cfd42c244b92" providerId="LiveId" clId="{45A2DB98-E3EC-47F4-AF54-C4E9D43D3574}" dt="2022-07-26T23:24:58.576" v="12"/>
          <pc:sldLayoutMkLst>
            <pc:docMk/>
            <pc:sldMasterMk cId="2438257931" sldId="2147483707"/>
            <pc:sldLayoutMk cId="1282612332" sldId="2147483749"/>
          </pc:sldLayoutMkLst>
          <pc:spChg chg="mod">
            <ac:chgData name="Myung Ho Kim" userId="9694cfd42c244b92" providerId="LiveId" clId="{45A2DB98-E3EC-47F4-AF54-C4E9D43D3574}" dt="2022-07-26T23:24:58.576" v="12"/>
            <ac:spMkLst>
              <pc:docMk/>
              <pc:sldMasterMk cId="2438257931" sldId="2147483707"/>
              <pc:sldLayoutMk cId="1282612332" sldId="2147483749"/>
              <ac:spMk id="2" creationId="{B1EA8C51-69D0-4653-9DD4-C9657C8565BF}"/>
            </ac:spMkLst>
          </pc:spChg>
          <pc:spChg chg="mod">
            <ac:chgData name="Myung Ho Kim" userId="9694cfd42c244b92" providerId="LiveId" clId="{45A2DB98-E3EC-47F4-AF54-C4E9D43D3574}" dt="2022-07-26T23:24:58.576" v="12"/>
            <ac:spMkLst>
              <pc:docMk/>
              <pc:sldMasterMk cId="2438257931" sldId="2147483707"/>
              <pc:sldLayoutMk cId="1282612332" sldId="2147483749"/>
              <ac:spMk id="4" creationId="{510A8B5C-DC90-4F60-9A7A-08826CF80830}"/>
            </ac:spMkLst>
          </pc:spChg>
          <pc:spChg chg="mod">
            <ac:chgData name="Myung Ho Kim" userId="9694cfd42c244b92" providerId="LiveId" clId="{45A2DB98-E3EC-47F4-AF54-C4E9D43D3574}" dt="2022-07-26T23:24:58.576" v="12"/>
            <ac:spMkLst>
              <pc:docMk/>
              <pc:sldMasterMk cId="2438257931" sldId="2147483707"/>
              <pc:sldLayoutMk cId="1282612332" sldId="2147483749"/>
              <ac:spMk id="11" creationId="{22EB94AE-1165-4C66-B976-C2E168859D49}"/>
            </ac:spMkLst>
          </pc:spChg>
          <pc:spChg chg="mod">
            <ac:chgData name="Myung Ho Kim" userId="9694cfd42c244b92" providerId="LiveId" clId="{45A2DB98-E3EC-47F4-AF54-C4E9D43D3574}" dt="2022-07-26T23:24:58.576" v="12"/>
            <ac:spMkLst>
              <pc:docMk/>
              <pc:sldMasterMk cId="2438257931" sldId="2147483707"/>
              <pc:sldLayoutMk cId="1282612332" sldId="2147483749"/>
              <ac:spMk id="12" creationId="{E9F8E51D-DCA9-46A9-A882-29E595D6A99F}"/>
            </ac:spMkLst>
          </pc:spChg>
          <pc:spChg chg="mod">
            <ac:chgData name="Myung Ho Kim" userId="9694cfd42c244b92" providerId="LiveId" clId="{45A2DB98-E3EC-47F4-AF54-C4E9D43D3574}" dt="2022-07-26T23:24:58.576" v="12"/>
            <ac:spMkLst>
              <pc:docMk/>
              <pc:sldMasterMk cId="2438257931" sldId="2147483707"/>
              <pc:sldLayoutMk cId="1282612332" sldId="2147483749"/>
              <ac:spMk id="13" creationId="{7E74772E-29C4-4337-A397-0F1232F1F1FE}"/>
            </ac:spMkLst>
          </pc:spChg>
          <pc:spChg chg="mod">
            <ac:chgData name="Myung Ho Kim" userId="9694cfd42c244b92" providerId="LiveId" clId="{45A2DB98-E3EC-47F4-AF54-C4E9D43D3574}" dt="2022-07-26T23:24:58.576" v="12"/>
            <ac:spMkLst>
              <pc:docMk/>
              <pc:sldMasterMk cId="2438257931" sldId="2147483707"/>
              <pc:sldLayoutMk cId="1282612332" sldId="2147483749"/>
              <ac:spMk id="14" creationId="{757C7E27-4D13-40CC-BD02-3CD7453D0B8C}"/>
            </ac:spMkLst>
          </pc:spChg>
          <pc:spChg chg="mod">
            <ac:chgData name="Myung Ho Kim" userId="9694cfd42c244b92" providerId="LiveId" clId="{45A2DB98-E3EC-47F4-AF54-C4E9D43D3574}" dt="2022-07-26T23:24:58.576" v="12"/>
            <ac:spMkLst>
              <pc:docMk/>
              <pc:sldMasterMk cId="2438257931" sldId="2147483707"/>
              <pc:sldLayoutMk cId="1282612332" sldId="2147483749"/>
              <ac:spMk id="16" creationId="{5706ADC8-E536-415C-9589-A82AD6F7BDD1}"/>
            </ac:spMkLst>
          </pc:spChg>
          <pc:spChg chg="mod">
            <ac:chgData name="Myung Ho Kim" userId="9694cfd42c244b92" providerId="LiveId" clId="{45A2DB98-E3EC-47F4-AF54-C4E9D43D3574}" dt="2022-07-26T23:24:58.576" v="12"/>
            <ac:spMkLst>
              <pc:docMk/>
              <pc:sldMasterMk cId="2438257931" sldId="2147483707"/>
              <pc:sldLayoutMk cId="1282612332" sldId="2147483749"/>
              <ac:spMk id="17" creationId="{E32B7E3E-B537-4EE3-BA97-B90982F6C31B}"/>
            </ac:spMkLst>
          </pc:spChg>
          <pc:spChg chg="mod">
            <ac:chgData name="Myung Ho Kim" userId="9694cfd42c244b92" providerId="LiveId" clId="{45A2DB98-E3EC-47F4-AF54-C4E9D43D3574}" dt="2022-07-26T23:24:58.576" v="12"/>
            <ac:spMkLst>
              <pc:docMk/>
              <pc:sldMasterMk cId="2438257931" sldId="2147483707"/>
              <pc:sldLayoutMk cId="1282612332" sldId="2147483749"/>
              <ac:spMk id="18" creationId="{E175E17D-D74E-461D-9994-21701E9CF3FE}"/>
            </ac:spMkLst>
          </pc:spChg>
          <pc:grpChg chg="mod">
            <ac:chgData name="Myung Ho Kim" userId="9694cfd42c244b92" providerId="LiveId" clId="{45A2DB98-E3EC-47F4-AF54-C4E9D43D3574}" dt="2022-07-26T23:24:58.576" v="12"/>
            <ac:grpSpMkLst>
              <pc:docMk/>
              <pc:sldMasterMk cId="2438257931" sldId="2147483707"/>
              <pc:sldLayoutMk cId="1282612332" sldId="2147483749"/>
              <ac:grpSpMk id="3" creationId="{3506BD04-B5E7-422F-B321-54907EFDFDD8}"/>
            </ac:grpSpMkLst>
          </pc:grpChg>
        </pc:sldLayoutChg>
        <pc:sldLayoutChg chg="modSp">
          <pc:chgData name="Myung Ho Kim" userId="9694cfd42c244b92" providerId="LiveId" clId="{45A2DB98-E3EC-47F4-AF54-C4E9D43D3574}" dt="2022-07-26T23:24:58.576" v="12"/>
          <pc:sldLayoutMkLst>
            <pc:docMk/>
            <pc:sldMasterMk cId="2438257931" sldId="2147483707"/>
            <pc:sldLayoutMk cId="4166127632" sldId="2147483751"/>
          </pc:sldLayoutMkLst>
          <pc:spChg chg="mod">
            <ac:chgData name="Myung Ho Kim" userId="9694cfd42c244b92" providerId="LiveId" clId="{45A2DB98-E3EC-47F4-AF54-C4E9D43D3574}" dt="2022-07-26T23:24:58.576" v="12"/>
            <ac:spMkLst>
              <pc:docMk/>
              <pc:sldMasterMk cId="2438257931" sldId="2147483707"/>
              <pc:sldLayoutMk cId="4166127632" sldId="2147483751"/>
              <ac:spMk id="2" creationId="{B1EA8C51-69D0-4653-9DD4-C9657C8565BF}"/>
            </ac:spMkLst>
          </pc:spChg>
          <pc:spChg chg="mod">
            <ac:chgData name="Myung Ho Kim" userId="9694cfd42c244b92" providerId="LiveId" clId="{45A2DB98-E3EC-47F4-AF54-C4E9D43D3574}" dt="2022-07-26T23:24:58.576" v="12"/>
            <ac:spMkLst>
              <pc:docMk/>
              <pc:sldMasterMk cId="2438257931" sldId="2147483707"/>
              <pc:sldLayoutMk cId="4166127632" sldId="2147483751"/>
              <ac:spMk id="4" creationId="{510A8B5C-DC90-4F60-9A7A-08826CF80830}"/>
            </ac:spMkLst>
          </pc:spChg>
          <pc:spChg chg="mod">
            <ac:chgData name="Myung Ho Kim" userId="9694cfd42c244b92" providerId="LiveId" clId="{45A2DB98-E3EC-47F4-AF54-C4E9D43D3574}" dt="2022-07-26T23:24:58.576" v="12"/>
            <ac:spMkLst>
              <pc:docMk/>
              <pc:sldMasterMk cId="2438257931" sldId="2147483707"/>
              <pc:sldLayoutMk cId="4166127632" sldId="2147483751"/>
              <ac:spMk id="8" creationId="{BF1CF056-9D11-4F80-AB2B-5694DFB8A527}"/>
            </ac:spMkLst>
          </pc:spChg>
          <pc:spChg chg="mod">
            <ac:chgData name="Myung Ho Kim" userId="9694cfd42c244b92" providerId="LiveId" clId="{45A2DB98-E3EC-47F4-AF54-C4E9D43D3574}" dt="2022-07-26T23:24:58.576" v="12"/>
            <ac:spMkLst>
              <pc:docMk/>
              <pc:sldMasterMk cId="2438257931" sldId="2147483707"/>
              <pc:sldLayoutMk cId="4166127632" sldId="2147483751"/>
              <ac:spMk id="9" creationId="{9FD4934B-0E18-43C3-ABD3-375F5EB746E2}"/>
            </ac:spMkLst>
          </pc:spChg>
          <pc:spChg chg="mod">
            <ac:chgData name="Myung Ho Kim" userId="9694cfd42c244b92" providerId="LiveId" clId="{45A2DB98-E3EC-47F4-AF54-C4E9D43D3574}" dt="2022-07-26T23:24:58.576" v="12"/>
            <ac:spMkLst>
              <pc:docMk/>
              <pc:sldMasterMk cId="2438257931" sldId="2147483707"/>
              <pc:sldLayoutMk cId="4166127632" sldId="2147483751"/>
              <ac:spMk id="10" creationId="{B33A9EF0-587D-4D66-AF71-B360DB9198E7}"/>
            </ac:spMkLst>
          </pc:spChg>
          <pc:spChg chg="mod">
            <ac:chgData name="Myung Ho Kim" userId="9694cfd42c244b92" providerId="LiveId" clId="{45A2DB98-E3EC-47F4-AF54-C4E9D43D3574}" dt="2022-07-26T23:24:58.576" v="12"/>
            <ac:spMkLst>
              <pc:docMk/>
              <pc:sldMasterMk cId="2438257931" sldId="2147483707"/>
              <pc:sldLayoutMk cId="4166127632" sldId="2147483751"/>
              <ac:spMk id="11" creationId="{22EB94AE-1165-4C66-B976-C2E168859D49}"/>
            </ac:spMkLst>
          </pc:spChg>
          <pc:spChg chg="mod">
            <ac:chgData name="Myung Ho Kim" userId="9694cfd42c244b92" providerId="LiveId" clId="{45A2DB98-E3EC-47F4-AF54-C4E9D43D3574}" dt="2022-07-26T23:24:58.576" v="12"/>
            <ac:spMkLst>
              <pc:docMk/>
              <pc:sldMasterMk cId="2438257931" sldId="2147483707"/>
              <pc:sldLayoutMk cId="4166127632" sldId="2147483751"/>
              <ac:spMk id="12" creationId="{E9F8E51D-DCA9-46A9-A882-29E595D6A99F}"/>
            </ac:spMkLst>
          </pc:spChg>
          <pc:spChg chg="mod">
            <ac:chgData name="Myung Ho Kim" userId="9694cfd42c244b92" providerId="LiveId" clId="{45A2DB98-E3EC-47F4-AF54-C4E9D43D3574}" dt="2022-07-26T23:24:58.576" v="12"/>
            <ac:spMkLst>
              <pc:docMk/>
              <pc:sldMasterMk cId="2438257931" sldId="2147483707"/>
              <pc:sldLayoutMk cId="4166127632" sldId="2147483751"/>
              <ac:spMk id="13" creationId="{7E74772E-29C4-4337-A397-0F1232F1F1FE}"/>
            </ac:spMkLst>
          </pc:spChg>
          <pc:spChg chg="mod">
            <ac:chgData name="Myung Ho Kim" userId="9694cfd42c244b92" providerId="LiveId" clId="{45A2DB98-E3EC-47F4-AF54-C4E9D43D3574}" dt="2022-07-26T23:24:58.576" v="12"/>
            <ac:spMkLst>
              <pc:docMk/>
              <pc:sldMasterMk cId="2438257931" sldId="2147483707"/>
              <pc:sldLayoutMk cId="4166127632" sldId="2147483751"/>
              <ac:spMk id="14" creationId="{757C7E27-4D13-40CC-BD02-3CD7453D0B8C}"/>
            </ac:spMkLst>
          </pc:spChg>
          <pc:spChg chg="mod">
            <ac:chgData name="Myung Ho Kim" userId="9694cfd42c244b92" providerId="LiveId" clId="{45A2DB98-E3EC-47F4-AF54-C4E9D43D3574}" dt="2022-07-26T23:24:58.576" v="12"/>
            <ac:spMkLst>
              <pc:docMk/>
              <pc:sldMasterMk cId="2438257931" sldId="2147483707"/>
              <pc:sldLayoutMk cId="4166127632" sldId="2147483751"/>
              <ac:spMk id="15" creationId="{CC841197-2CF0-45F0-8F2A-7933BBBCA6C7}"/>
            </ac:spMkLst>
          </pc:spChg>
          <pc:spChg chg="mod">
            <ac:chgData name="Myung Ho Kim" userId="9694cfd42c244b92" providerId="LiveId" clId="{45A2DB98-E3EC-47F4-AF54-C4E9D43D3574}" dt="2022-07-26T23:24:58.576" v="12"/>
            <ac:spMkLst>
              <pc:docMk/>
              <pc:sldMasterMk cId="2438257931" sldId="2147483707"/>
              <pc:sldLayoutMk cId="4166127632" sldId="2147483751"/>
              <ac:spMk id="16" creationId="{5706ADC8-E536-415C-9589-A82AD6F7BDD1}"/>
            </ac:spMkLst>
          </pc:spChg>
          <pc:grpChg chg="mod">
            <ac:chgData name="Myung Ho Kim" userId="9694cfd42c244b92" providerId="LiveId" clId="{45A2DB98-E3EC-47F4-AF54-C4E9D43D3574}" dt="2022-07-26T23:24:58.576" v="12"/>
            <ac:grpSpMkLst>
              <pc:docMk/>
              <pc:sldMasterMk cId="2438257931" sldId="2147483707"/>
              <pc:sldLayoutMk cId="4166127632" sldId="2147483751"/>
              <ac:grpSpMk id="3" creationId="{AF16FE66-F77C-48EC-9636-B0D3F1F816E2}"/>
            </ac:grpSpMkLst>
          </pc:grpChg>
          <pc:picChg chg="mod">
            <ac:chgData name="Myung Ho Kim" userId="9694cfd42c244b92" providerId="LiveId" clId="{45A2DB98-E3EC-47F4-AF54-C4E9D43D3574}" dt="2022-07-26T23:24:58.576" v="12"/>
            <ac:picMkLst>
              <pc:docMk/>
              <pc:sldMasterMk cId="2438257931" sldId="2147483707"/>
              <pc:sldLayoutMk cId="4166127632" sldId="2147483751"/>
              <ac:picMk id="6" creationId="{42F87E56-D20F-4261-BEAD-AB9B17E14FC2}"/>
            </ac:picMkLst>
          </pc:picChg>
        </pc:sldLayoutChg>
        <pc:sldLayoutChg chg="modSp">
          <pc:chgData name="Myung Ho Kim" userId="9694cfd42c244b92" providerId="LiveId" clId="{45A2DB98-E3EC-47F4-AF54-C4E9D43D3574}" dt="2022-07-26T23:24:58.576" v="12"/>
          <pc:sldLayoutMkLst>
            <pc:docMk/>
            <pc:sldMasterMk cId="2438257931" sldId="2147483707"/>
            <pc:sldLayoutMk cId="2595907397" sldId="2147483752"/>
          </pc:sldLayoutMkLst>
          <pc:spChg chg="mod">
            <ac:chgData name="Myung Ho Kim" userId="9694cfd42c244b92" providerId="LiveId" clId="{45A2DB98-E3EC-47F4-AF54-C4E9D43D3574}" dt="2022-07-26T23:24:58.576" v="12"/>
            <ac:spMkLst>
              <pc:docMk/>
              <pc:sldMasterMk cId="2438257931" sldId="2147483707"/>
              <pc:sldLayoutMk cId="2595907397" sldId="2147483752"/>
              <ac:spMk id="2" creationId="{8DFA79AD-8981-4F51-8CC1-43C885681348}"/>
            </ac:spMkLst>
          </pc:spChg>
          <pc:spChg chg="mod">
            <ac:chgData name="Myung Ho Kim" userId="9694cfd42c244b92" providerId="LiveId" clId="{45A2DB98-E3EC-47F4-AF54-C4E9D43D3574}" dt="2022-07-26T23:24:58.576" v="12"/>
            <ac:spMkLst>
              <pc:docMk/>
              <pc:sldMasterMk cId="2438257931" sldId="2147483707"/>
              <pc:sldLayoutMk cId="2595907397" sldId="2147483752"/>
              <ac:spMk id="3" creationId="{4875A302-45A3-481F-BFAB-9A074C3F7794}"/>
            </ac:spMkLst>
          </pc:spChg>
          <pc:spChg chg="mod">
            <ac:chgData name="Myung Ho Kim" userId="9694cfd42c244b92" providerId="LiveId" clId="{45A2DB98-E3EC-47F4-AF54-C4E9D43D3574}" dt="2022-07-26T23:24:58.576" v="12"/>
            <ac:spMkLst>
              <pc:docMk/>
              <pc:sldMasterMk cId="2438257931" sldId="2147483707"/>
              <pc:sldLayoutMk cId="2595907397" sldId="2147483752"/>
              <ac:spMk id="4" creationId="{56A6F6B2-1DD0-42F2-9039-5327CC0EF19D}"/>
            </ac:spMkLst>
          </pc:spChg>
          <pc:spChg chg="mod">
            <ac:chgData name="Myung Ho Kim" userId="9694cfd42c244b92" providerId="LiveId" clId="{45A2DB98-E3EC-47F4-AF54-C4E9D43D3574}" dt="2022-07-26T23:24:58.576" v="12"/>
            <ac:spMkLst>
              <pc:docMk/>
              <pc:sldMasterMk cId="2438257931" sldId="2147483707"/>
              <pc:sldLayoutMk cId="2595907397" sldId="2147483752"/>
              <ac:spMk id="5" creationId="{7DB3A20D-927D-4DD1-8E5E-A3AC6EDE3968}"/>
            </ac:spMkLst>
          </pc:spChg>
          <pc:spChg chg="mod">
            <ac:chgData name="Myung Ho Kim" userId="9694cfd42c244b92" providerId="LiveId" clId="{45A2DB98-E3EC-47F4-AF54-C4E9D43D3574}" dt="2022-07-26T23:24:58.576" v="12"/>
            <ac:spMkLst>
              <pc:docMk/>
              <pc:sldMasterMk cId="2438257931" sldId="2147483707"/>
              <pc:sldLayoutMk cId="2595907397" sldId="2147483752"/>
              <ac:spMk id="7" creationId="{F2B9AAD6-9860-4DB3-B7F8-14D9F7EC7EC8}"/>
            </ac:spMkLst>
          </pc:spChg>
          <pc:spChg chg="mod">
            <ac:chgData name="Myung Ho Kim" userId="9694cfd42c244b92" providerId="LiveId" clId="{45A2DB98-E3EC-47F4-AF54-C4E9D43D3574}" dt="2022-07-26T23:24:58.576" v="12"/>
            <ac:spMkLst>
              <pc:docMk/>
              <pc:sldMasterMk cId="2438257931" sldId="2147483707"/>
              <pc:sldLayoutMk cId="2595907397" sldId="2147483752"/>
              <ac:spMk id="8" creationId="{02595309-FEF7-41EA-9715-F4426DF07254}"/>
            </ac:spMkLst>
          </pc:spChg>
          <pc:picChg chg="mod">
            <ac:chgData name="Myung Ho Kim" userId="9694cfd42c244b92" providerId="LiveId" clId="{45A2DB98-E3EC-47F4-AF54-C4E9D43D3574}" dt="2022-07-26T23:24:58.576" v="12"/>
            <ac:picMkLst>
              <pc:docMk/>
              <pc:sldMasterMk cId="2438257931" sldId="2147483707"/>
              <pc:sldLayoutMk cId="2595907397" sldId="2147483752"/>
              <ac:picMk id="6" creationId="{5DDBF953-491D-46D1-9B3A-9BACF5F24487}"/>
            </ac:picMkLst>
          </pc:picChg>
        </pc:sldLayoutChg>
        <pc:sldLayoutChg chg="modSp">
          <pc:chgData name="Myung Ho Kim" userId="9694cfd42c244b92" providerId="LiveId" clId="{45A2DB98-E3EC-47F4-AF54-C4E9D43D3574}" dt="2022-07-26T23:24:58.576" v="12"/>
          <pc:sldLayoutMkLst>
            <pc:docMk/>
            <pc:sldMasterMk cId="2438257931" sldId="2147483707"/>
            <pc:sldLayoutMk cId="1125601216" sldId="2147483753"/>
          </pc:sldLayoutMkLst>
          <pc:picChg chg="mod">
            <ac:chgData name="Myung Ho Kim" userId="9694cfd42c244b92" providerId="LiveId" clId="{45A2DB98-E3EC-47F4-AF54-C4E9D43D3574}" dt="2022-07-26T23:24:58.576" v="12"/>
            <ac:picMkLst>
              <pc:docMk/>
              <pc:sldMasterMk cId="2438257931" sldId="2147483707"/>
              <pc:sldLayoutMk cId="1125601216" sldId="2147483753"/>
              <ac:picMk id="11" creationId="{81D5E138-8800-4F6C-BD71-5E098EFFE25F}"/>
            </ac:picMkLst>
          </pc:picChg>
        </pc:sldLayoutChg>
        <pc:sldLayoutChg chg="modSp">
          <pc:chgData name="Myung Ho Kim" userId="9694cfd42c244b92" providerId="LiveId" clId="{45A2DB98-E3EC-47F4-AF54-C4E9D43D3574}" dt="2022-07-26T23:24:58.576" v="12"/>
          <pc:sldLayoutMkLst>
            <pc:docMk/>
            <pc:sldMasterMk cId="2438257931" sldId="2147483707"/>
            <pc:sldLayoutMk cId="3053121960" sldId="2147483760"/>
          </pc:sldLayoutMkLst>
          <pc:spChg chg="mod">
            <ac:chgData name="Myung Ho Kim" userId="9694cfd42c244b92" providerId="LiveId" clId="{45A2DB98-E3EC-47F4-AF54-C4E9D43D3574}" dt="2022-07-26T23:24:58.576" v="12"/>
            <ac:spMkLst>
              <pc:docMk/>
              <pc:sldMasterMk cId="2438257931" sldId="2147483707"/>
              <pc:sldLayoutMk cId="3053121960" sldId="2147483760"/>
              <ac:spMk id="2" creationId="{A35B35A4-51BC-4EA4-8E63-8A7D09FB8A18}"/>
            </ac:spMkLst>
          </pc:spChg>
          <pc:spChg chg="mod">
            <ac:chgData name="Myung Ho Kim" userId="9694cfd42c244b92" providerId="LiveId" clId="{45A2DB98-E3EC-47F4-AF54-C4E9D43D3574}" dt="2022-07-26T23:24:58.576" v="12"/>
            <ac:spMkLst>
              <pc:docMk/>
              <pc:sldMasterMk cId="2438257931" sldId="2147483707"/>
              <pc:sldLayoutMk cId="3053121960" sldId="2147483760"/>
              <ac:spMk id="3" creationId="{8C46AEA0-8A4A-4395-842E-1588A8A29D4C}"/>
            </ac:spMkLst>
          </pc:spChg>
          <pc:spChg chg="mod">
            <ac:chgData name="Myung Ho Kim" userId="9694cfd42c244b92" providerId="LiveId" clId="{45A2DB98-E3EC-47F4-AF54-C4E9D43D3574}" dt="2022-07-26T23:24:58.576" v="12"/>
            <ac:spMkLst>
              <pc:docMk/>
              <pc:sldMasterMk cId="2438257931" sldId="2147483707"/>
              <pc:sldLayoutMk cId="3053121960" sldId="2147483760"/>
              <ac:spMk id="6" creationId="{7EB54B38-6AA2-4346-A7E9-8ABABDEA344C}"/>
            </ac:spMkLst>
          </pc:spChg>
          <pc:spChg chg="mod">
            <ac:chgData name="Myung Ho Kim" userId="9694cfd42c244b92" providerId="LiveId" clId="{45A2DB98-E3EC-47F4-AF54-C4E9D43D3574}" dt="2022-07-26T23:24:58.576" v="12"/>
            <ac:spMkLst>
              <pc:docMk/>
              <pc:sldMasterMk cId="2438257931" sldId="2147483707"/>
              <pc:sldLayoutMk cId="3053121960" sldId="2147483760"/>
              <ac:spMk id="7" creationId="{BF6811E0-242E-4455-9E93-6248E7DEDA0B}"/>
            </ac:spMkLst>
          </pc:spChg>
          <pc:spChg chg="mod">
            <ac:chgData name="Myung Ho Kim" userId="9694cfd42c244b92" providerId="LiveId" clId="{45A2DB98-E3EC-47F4-AF54-C4E9D43D3574}" dt="2022-07-26T23:24:58.576" v="12"/>
            <ac:spMkLst>
              <pc:docMk/>
              <pc:sldMasterMk cId="2438257931" sldId="2147483707"/>
              <pc:sldLayoutMk cId="3053121960" sldId="2147483760"/>
              <ac:spMk id="8" creationId="{C4D1D699-1964-9A45-A892-EAAC949B8250}"/>
            </ac:spMkLst>
          </pc:spChg>
          <pc:spChg chg="mod">
            <ac:chgData name="Myung Ho Kim" userId="9694cfd42c244b92" providerId="LiveId" clId="{45A2DB98-E3EC-47F4-AF54-C4E9D43D3574}" dt="2022-07-26T23:24:58.576" v="12"/>
            <ac:spMkLst>
              <pc:docMk/>
              <pc:sldMasterMk cId="2438257931" sldId="2147483707"/>
              <pc:sldLayoutMk cId="3053121960" sldId="2147483760"/>
              <ac:spMk id="9" creationId="{10584F49-1E60-454E-9EE4-134C0EA73DB6}"/>
            </ac:spMkLst>
          </pc:spChg>
        </pc:sldLayoutChg>
      </pc:sldMasterChg>
      <pc:sldMasterChg chg="modSp modSldLayout">
        <pc:chgData name="Myung Ho Kim" userId="9694cfd42c244b92" providerId="LiveId" clId="{45A2DB98-E3EC-47F4-AF54-C4E9D43D3574}" dt="2022-07-26T23:24:58.576" v="12"/>
        <pc:sldMasterMkLst>
          <pc:docMk/>
          <pc:sldMasterMk cId="2746808188" sldId="2147483761"/>
        </pc:sldMasterMkLst>
        <pc:spChg chg="mod">
          <ac:chgData name="Myung Ho Kim" userId="9694cfd42c244b92" providerId="LiveId" clId="{45A2DB98-E3EC-47F4-AF54-C4E9D43D3574}" dt="2022-07-26T23:24:58.576" v="12"/>
          <ac:spMkLst>
            <pc:docMk/>
            <pc:sldMasterMk cId="2746808188" sldId="2147483761"/>
            <ac:spMk id="2" creationId="{CE31E24D-12A7-49BA-B222-5978691FE4B7}"/>
          </ac:spMkLst>
        </pc:spChg>
        <pc:spChg chg="mod">
          <ac:chgData name="Myung Ho Kim" userId="9694cfd42c244b92" providerId="LiveId" clId="{45A2DB98-E3EC-47F4-AF54-C4E9D43D3574}" dt="2022-07-26T23:24:58.576" v="12"/>
          <ac:spMkLst>
            <pc:docMk/>
            <pc:sldMasterMk cId="2746808188" sldId="2147483761"/>
            <ac:spMk id="3" creationId="{0B5BD529-9D76-4A54-BF16-A74E7456EC84}"/>
          </ac:spMkLst>
        </pc:spChg>
        <pc:spChg chg="mod">
          <ac:chgData name="Myung Ho Kim" userId="9694cfd42c244b92" providerId="LiveId" clId="{45A2DB98-E3EC-47F4-AF54-C4E9D43D3574}" dt="2022-07-26T23:24:58.576" v="12"/>
          <ac:spMkLst>
            <pc:docMk/>
            <pc:sldMasterMk cId="2746808188" sldId="2147483761"/>
            <ac:spMk id="4" creationId="{12AABB2B-6C25-4CA5-A473-C0C90A406A4D}"/>
          </ac:spMkLst>
        </pc:spChg>
        <pc:spChg chg="mod">
          <ac:chgData name="Myung Ho Kim" userId="9694cfd42c244b92" providerId="LiveId" clId="{45A2DB98-E3EC-47F4-AF54-C4E9D43D3574}" dt="2022-07-26T23:24:58.576" v="12"/>
          <ac:spMkLst>
            <pc:docMk/>
            <pc:sldMasterMk cId="2746808188" sldId="2147483761"/>
            <ac:spMk id="5" creationId="{D2F3DC19-76CF-47D3-B61D-AFB715BEA30E}"/>
          </ac:spMkLst>
        </pc:spChg>
        <pc:spChg chg="mod">
          <ac:chgData name="Myung Ho Kim" userId="9694cfd42c244b92" providerId="LiveId" clId="{45A2DB98-E3EC-47F4-AF54-C4E9D43D3574}" dt="2022-07-26T23:24:58.576" v="12"/>
          <ac:spMkLst>
            <pc:docMk/>
            <pc:sldMasterMk cId="2746808188" sldId="2147483761"/>
            <ac:spMk id="8" creationId="{2C416EA6-6DB0-4F77-AF93-CEB16F48A942}"/>
          </ac:spMkLst>
        </pc:spChg>
        <pc:sldLayoutChg chg="modSp">
          <pc:chgData name="Myung Ho Kim" userId="9694cfd42c244b92" providerId="LiveId" clId="{45A2DB98-E3EC-47F4-AF54-C4E9D43D3574}" dt="2022-07-26T23:24:58.576" v="12"/>
          <pc:sldLayoutMkLst>
            <pc:docMk/>
            <pc:sldMasterMk cId="2746808188" sldId="2147483761"/>
            <pc:sldLayoutMk cId="4167398969" sldId="2147483762"/>
          </pc:sldLayoutMkLst>
          <pc:spChg chg="mod">
            <ac:chgData name="Myung Ho Kim" userId="9694cfd42c244b92" providerId="LiveId" clId="{45A2DB98-E3EC-47F4-AF54-C4E9D43D3574}" dt="2022-07-26T23:24:58.576" v="12"/>
            <ac:spMkLst>
              <pc:docMk/>
              <pc:sldMasterMk cId="2746808188" sldId="2147483761"/>
              <pc:sldLayoutMk cId="4167398969" sldId="2147483762"/>
              <ac:spMk id="2" creationId="{C3E30ABD-B917-49B2-83B5-3E592D6E0881}"/>
            </ac:spMkLst>
          </pc:spChg>
          <pc:spChg chg="mod">
            <ac:chgData name="Myung Ho Kim" userId="9694cfd42c244b92" providerId="LiveId" clId="{45A2DB98-E3EC-47F4-AF54-C4E9D43D3574}" dt="2022-07-26T23:24:58.576" v="12"/>
            <ac:spMkLst>
              <pc:docMk/>
              <pc:sldMasterMk cId="2746808188" sldId="2147483761"/>
              <pc:sldLayoutMk cId="4167398969" sldId="2147483762"/>
              <ac:spMk id="3" creationId="{BC776D99-4750-430A-9F6B-7D49076D0EEC}"/>
            </ac:spMkLst>
          </pc:spChg>
          <pc:spChg chg="mod">
            <ac:chgData name="Myung Ho Kim" userId="9694cfd42c244b92" providerId="LiveId" clId="{45A2DB98-E3EC-47F4-AF54-C4E9D43D3574}" dt="2022-07-26T23:24:58.576" v="12"/>
            <ac:spMkLst>
              <pc:docMk/>
              <pc:sldMasterMk cId="2746808188" sldId="2147483761"/>
              <pc:sldLayoutMk cId="4167398969" sldId="2147483762"/>
              <ac:spMk id="9" creationId="{409CC1A1-A9E7-4132-8DB5-34D9129B3A63}"/>
            </ac:spMkLst>
          </pc:spChg>
          <pc:spChg chg="mod">
            <ac:chgData name="Myung Ho Kim" userId="9694cfd42c244b92" providerId="LiveId" clId="{45A2DB98-E3EC-47F4-AF54-C4E9D43D3574}" dt="2022-07-26T23:24:58.576" v="12"/>
            <ac:spMkLst>
              <pc:docMk/>
              <pc:sldMasterMk cId="2746808188" sldId="2147483761"/>
              <pc:sldLayoutMk cId="4167398969" sldId="2147483762"/>
              <ac:spMk id="10" creationId="{8271C18C-F232-465E-8EF2-B5EDC282638C}"/>
            </ac:spMkLst>
          </pc:spChg>
          <pc:spChg chg="mod">
            <ac:chgData name="Myung Ho Kim" userId="9694cfd42c244b92" providerId="LiveId" clId="{45A2DB98-E3EC-47F4-AF54-C4E9D43D3574}" dt="2022-07-26T23:24:58.576" v="12"/>
            <ac:spMkLst>
              <pc:docMk/>
              <pc:sldMasterMk cId="2746808188" sldId="2147483761"/>
              <pc:sldLayoutMk cId="4167398969" sldId="2147483762"/>
              <ac:spMk id="11" creationId="{C5FBF3B0-AF4F-4655-B74D-5691951AD373}"/>
            </ac:spMkLst>
          </pc:spChg>
          <pc:picChg chg="mod">
            <ac:chgData name="Myung Ho Kim" userId="9694cfd42c244b92" providerId="LiveId" clId="{45A2DB98-E3EC-47F4-AF54-C4E9D43D3574}" dt="2022-07-26T23:24:58.576" v="12"/>
            <ac:picMkLst>
              <pc:docMk/>
              <pc:sldMasterMk cId="2746808188" sldId="2147483761"/>
              <pc:sldLayoutMk cId="4167398969" sldId="2147483762"/>
              <ac:picMk id="12" creationId="{E04FEA70-D07E-4E38-9D2C-88A815327B8D}"/>
            </ac:picMkLst>
          </pc:picChg>
        </pc:sldLayoutChg>
        <pc:sldLayoutChg chg="modSp">
          <pc:chgData name="Myung Ho Kim" userId="9694cfd42c244b92" providerId="LiveId" clId="{45A2DB98-E3EC-47F4-AF54-C4E9D43D3574}" dt="2022-07-26T23:24:58.576" v="12"/>
          <pc:sldLayoutMkLst>
            <pc:docMk/>
            <pc:sldMasterMk cId="2746808188" sldId="2147483761"/>
            <pc:sldLayoutMk cId="173985399" sldId="2147483763"/>
          </pc:sldLayoutMkLst>
          <pc:spChg chg="mod">
            <ac:chgData name="Myung Ho Kim" userId="9694cfd42c244b92" providerId="LiveId" clId="{45A2DB98-E3EC-47F4-AF54-C4E9D43D3574}" dt="2022-07-26T23:24:58.576" v="12"/>
            <ac:spMkLst>
              <pc:docMk/>
              <pc:sldMasterMk cId="2746808188" sldId="2147483761"/>
              <pc:sldLayoutMk cId="173985399" sldId="2147483763"/>
              <ac:spMk id="5" creationId="{F90B44E5-76B6-445C-9AAA-0D5FBE09026B}"/>
            </ac:spMkLst>
          </pc:spChg>
          <pc:spChg chg="mod">
            <ac:chgData name="Myung Ho Kim" userId="9694cfd42c244b92" providerId="LiveId" clId="{45A2DB98-E3EC-47F4-AF54-C4E9D43D3574}" dt="2022-07-26T23:24:58.576" v="12"/>
            <ac:spMkLst>
              <pc:docMk/>
              <pc:sldMasterMk cId="2746808188" sldId="2147483761"/>
              <pc:sldLayoutMk cId="173985399" sldId="2147483763"/>
              <ac:spMk id="6" creationId="{AD3F25D3-FE2B-4FD7-BA32-7512EBDFC6EB}"/>
            </ac:spMkLst>
          </pc:spChg>
          <pc:spChg chg="mod">
            <ac:chgData name="Myung Ho Kim" userId="9694cfd42c244b92" providerId="LiveId" clId="{45A2DB98-E3EC-47F4-AF54-C4E9D43D3574}" dt="2022-07-26T23:24:58.576" v="12"/>
            <ac:spMkLst>
              <pc:docMk/>
              <pc:sldMasterMk cId="2746808188" sldId="2147483761"/>
              <pc:sldLayoutMk cId="173985399" sldId="2147483763"/>
              <ac:spMk id="7" creationId="{54FD8AE8-5C1B-4D96-B739-40C4A39DB092}"/>
            </ac:spMkLst>
          </pc:spChg>
          <pc:spChg chg="mod">
            <ac:chgData name="Myung Ho Kim" userId="9694cfd42c244b92" providerId="LiveId" clId="{45A2DB98-E3EC-47F4-AF54-C4E9D43D3574}" dt="2022-07-26T23:24:58.576" v="12"/>
            <ac:spMkLst>
              <pc:docMk/>
              <pc:sldMasterMk cId="2746808188" sldId="2147483761"/>
              <pc:sldLayoutMk cId="173985399" sldId="2147483763"/>
              <ac:spMk id="10" creationId="{8C7A64D9-E688-4205-8516-69F3835BF4C7}"/>
            </ac:spMkLst>
          </pc:spChg>
          <pc:picChg chg="mod">
            <ac:chgData name="Myung Ho Kim" userId="9694cfd42c244b92" providerId="LiveId" clId="{45A2DB98-E3EC-47F4-AF54-C4E9D43D3574}" dt="2022-07-26T23:24:58.576" v="12"/>
            <ac:picMkLst>
              <pc:docMk/>
              <pc:sldMasterMk cId="2746808188" sldId="2147483761"/>
              <pc:sldLayoutMk cId="173985399" sldId="2147483763"/>
              <ac:picMk id="8" creationId="{581D4C24-7FFE-4986-A9DF-1FF6D5F1CF12}"/>
            </ac:picMkLst>
          </pc:picChg>
        </pc:sldLayoutChg>
        <pc:sldLayoutChg chg="modSp">
          <pc:chgData name="Myung Ho Kim" userId="9694cfd42c244b92" providerId="LiveId" clId="{45A2DB98-E3EC-47F4-AF54-C4E9D43D3574}" dt="2022-07-26T23:24:58.576" v="12"/>
          <pc:sldLayoutMkLst>
            <pc:docMk/>
            <pc:sldMasterMk cId="2746808188" sldId="2147483761"/>
            <pc:sldLayoutMk cId="3153362362" sldId="2147483764"/>
          </pc:sldLayoutMkLst>
          <pc:spChg chg="mod">
            <ac:chgData name="Myung Ho Kim" userId="9694cfd42c244b92" providerId="LiveId" clId="{45A2DB98-E3EC-47F4-AF54-C4E9D43D3574}" dt="2022-07-26T23:24:58.576" v="12"/>
            <ac:spMkLst>
              <pc:docMk/>
              <pc:sldMasterMk cId="2746808188" sldId="2147483761"/>
              <pc:sldLayoutMk cId="3153362362" sldId="2147483764"/>
              <ac:spMk id="6" creationId="{BBB273A2-E6C0-461E-A111-BCFA9A5A05D0}"/>
            </ac:spMkLst>
          </pc:spChg>
          <pc:spChg chg="mod">
            <ac:chgData name="Myung Ho Kim" userId="9694cfd42c244b92" providerId="LiveId" clId="{45A2DB98-E3EC-47F4-AF54-C4E9D43D3574}" dt="2022-07-26T23:24:58.576" v="12"/>
            <ac:spMkLst>
              <pc:docMk/>
              <pc:sldMasterMk cId="2746808188" sldId="2147483761"/>
              <pc:sldLayoutMk cId="3153362362" sldId="2147483764"/>
              <ac:spMk id="7" creationId="{8EBA6094-46BA-4F15-AD54-A9651D517946}"/>
            </ac:spMkLst>
          </pc:spChg>
          <pc:spChg chg="mod">
            <ac:chgData name="Myung Ho Kim" userId="9694cfd42c244b92" providerId="LiveId" clId="{45A2DB98-E3EC-47F4-AF54-C4E9D43D3574}" dt="2022-07-26T23:24:58.576" v="12"/>
            <ac:spMkLst>
              <pc:docMk/>
              <pc:sldMasterMk cId="2746808188" sldId="2147483761"/>
              <pc:sldLayoutMk cId="3153362362" sldId="2147483764"/>
              <ac:spMk id="8" creationId="{2C557182-AD73-44F9-A962-23A93FC3C944}"/>
            </ac:spMkLst>
          </pc:spChg>
          <pc:spChg chg="mod">
            <ac:chgData name="Myung Ho Kim" userId="9694cfd42c244b92" providerId="LiveId" clId="{45A2DB98-E3EC-47F4-AF54-C4E9D43D3574}" dt="2022-07-26T23:24:58.576" v="12"/>
            <ac:spMkLst>
              <pc:docMk/>
              <pc:sldMasterMk cId="2746808188" sldId="2147483761"/>
              <pc:sldLayoutMk cId="3153362362" sldId="2147483764"/>
              <ac:spMk id="10" creationId="{38CD1580-7C2B-4F1C-8279-A3BE4A22DCFF}"/>
            </ac:spMkLst>
          </pc:spChg>
          <pc:picChg chg="mod">
            <ac:chgData name="Myung Ho Kim" userId="9694cfd42c244b92" providerId="LiveId" clId="{45A2DB98-E3EC-47F4-AF54-C4E9D43D3574}" dt="2022-07-26T23:24:58.576" v="12"/>
            <ac:picMkLst>
              <pc:docMk/>
              <pc:sldMasterMk cId="2746808188" sldId="2147483761"/>
              <pc:sldLayoutMk cId="3153362362" sldId="2147483764"/>
              <ac:picMk id="11" creationId="{5286DD6F-4243-4C25-B836-618CD9B64E7A}"/>
            </ac:picMkLst>
          </pc:picChg>
        </pc:sldLayoutChg>
        <pc:sldLayoutChg chg="modSp">
          <pc:chgData name="Myung Ho Kim" userId="9694cfd42c244b92" providerId="LiveId" clId="{45A2DB98-E3EC-47F4-AF54-C4E9D43D3574}" dt="2022-07-26T23:24:58.576" v="12"/>
          <pc:sldLayoutMkLst>
            <pc:docMk/>
            <pc:sldMasterMk cId="2746808188" sldId="2147483761"/>
            <pc:sldLayoutMk cId="225248752" sldId="2147483765"/>
          </pc:sldLayoutMkLst>
          <pc:spChg chg="mod">
            <ac:chgData name="Myung Ho Kim" userId="9694cfd42c244b92" providerId="LiveId" clId="{45A2DB98-E3EC-47F4-AF54-C4E9D43D3574}" dt="2022-07-26T23:24:58.576" v="12"/>
            <ac:spMkLst>
              <pc:docMk/>
              <pc:sldMasterMk cId="2746808188" sldId="2147483761"/>
              <pc:sldLayoutMk cId="225248752" sldId="2147483765"/>
              <ac:spMk id="12" creationId="{626255CE-0D5B-412F-B73D-2326DF86CCBE}"/>
            </ac:spMkLst>
          </pc:spChg>
          <pc:spChg chg="mod">
            <ac:chgData name="Myung Ho Kim" userId="9694cfd42c244b92" providerId="LiveId" clId="{45A2DB98-E3EC-47F4-AF54-C4E9D43D3574}" dt="2022-07-26T23:24:58.576" v="12"/>
            <ac:spMkLst>
              <pc:docMk/>
              <pc:sldMasterMk cId="2746808188" sldId="2147483761"/>
              <pc:sldLayoutMk cId="225248752" sldId="2147483765"/>
              <ac:spMk id="15" creationId="{C5FB3502-A6DE-4A32-8CF9-3A20486907D4}"/>
            </ac:spMkLst>
          </pc:spChg>
          <pc:picChg chg="mod">
            <ac:chgData name="Myung Ho Kim" userId="9694cfd42c244b92" providerId="LiveId" clId="{45A2DB98-E3EC-47F4-AF54-C4E9D43D3574}" dt="2022-07-26T23:24:58.576" v="12"/>
            <ac:picMkLst>
              <pc:docMk/>
              <pc:sldMasterMk cId="2746808188" sldId="2147483761"/>
              <pc:sldLayoutMk cId="225248752" sldId="2147483765"/>
              <ac:picMk id="7" creationId="{2DD06A29-BBC6-494F-A59E-2D0B4F30B9AC}"/>
            </ac:picMkLst>
          </pc:picChg>
        </pc:sldLayoutChg>
        <pc:sldLayoutChg chg="modSp">
          <pc:chgData name="Myung Ho Kim" userId="9694cfd42c244b92" providerId="LiveId" clId="{45A2DB98-E3EC-47F4-AF54-C4E9D43D3574}" dt="2022-07-26T23:24:58.576" v="12"/>
          <pc:sldLayoutMkLst>
            <pc:docMk/>
            <pc:sldMasterMk cId="2746808188" sldId="2147483761"/>
            <pc:sldLayoutMk cId="1968025665" sldId="2147483766"/>
          </pc:sldLayoutMkLst>
          <pc:spChg chg="mod">
            <ac:chgData name="Myung Ho Kim" userId="9694cfd42c244b92" providerId="LiveId" clId="{45A2DB98-E3EC-47F4-AF54-C4E9D43D3574}" dt="2022-07-26T23:24:58.576" v="12"/>
            <ac:spMkLst>
              <pc:docMk/>
              <pc:sldMasterMk cId="2746808188" sldId="2147483761"/>
              <pc:sldLayoutMk cId="1968025665" sldId="2147483766"/>
              <ac:spMk id="2" creationId="{20CFB301-EC50-4EF2-96C0-4EEC5BC782C7}"/>
            </ac:spMkLst>
          </pc:spChg>
          <pc:spChg chg="mod">
            <ac:chgData name="Myung Ho Kim" userId="9694cfd42c244b92" providerId="LiveId" clId="{45A2DB98-E3EC-47F4-AF54-C4E9D43D3574}" dt="2022-07-26T23:24:58.576" v="12"/>
            <ac:spMkLst>
              <pc:docMk/>
              <pc:sldMasterMk cId="2746808188" sldId="2147483761"/>
              <pc:sldLayoutMk cId="1968025665" sldId="2147483766"/>
              <ac:spMk id="6" creationId="{BBF0E2E8-A004-464E-A2AF-10775EEB0148}"/>
            </ac:spMkLst>
          </pc:spChg>
          <pc:spChg chg="mod">
            <ac:chgData name="Myung Ho Kim" userId="9694cfd42c244b92" providerId="LiveId" clId="{45A2DB98-E3EC-47F4-AF54-C4E9D43D3574}" dt="2022-07-26T23:24:58.576" v="12"/>
            <ac:spMkLst>
              <pc:docMk/>
              <pc:sldMasterMk cId="2746808188" sldId="2147483761"/>
              <pc:sldLayoutMk cId="1968025665" sldId="2147483766"/>
              <ac:spMk id="7" creationId="{1481DB0A-17A5-43CE-831C-C3A5BFFA44D7}"/>
            </ac:spMkLst>
          </pc:spChg>
          <pc:spChg chg="mod">
            <ac:chgData name="Myung Ho Kim" userId="9694cfd42c244b92" providerId="LiveId" clId="{45A2DB98-E3EC-47F4-AF54-C4E9D43D3574}" dt="2022-07-26T23:24:58.576" v="12"/>
            <ac:spMkLst>
              <pc:docMk/>
              <pc:sldMasterMk cId="2746808188" sldId="2147483761"/>
              <pc:sldLayoutMk cId="1968025665" sldId="2147483766"/>
              <ac:spMk id="9" creationId="{76EC008B-EA1F-4462-888E-A0656A511144}"/>
            </ac:spMkLst>
          </pc:spChg>
          <pc:spChg chg="mod">
            <ac:chgData name="Myung Ho Kim" userId="9694cfd42c244b92" providerId="LiveId" clId="{45A2DB98-E3EC-47F4-AF54-C4E9D43D3574}" dt="2022-07-26T23:24:58.576" v="12"/>
            <ac:spMkLst>
              <pc:docMk/>
              <pc:sldMasterMk cId="2746808188" sldId="2147483761"/>
              <pc:sldLayoutMk cId="1968025665" sldId="2147483766"/>
              <ac:spMk id="10" creationId="{CBD8EFD3-BFC6-4C7C-BDDE-FFEF368EA181}"/>
            </ac:spMkLst>
          </pc:spChg>
          <pc:spChg chg="mod">
            <ac:chgData name="Myung Ho Kim" userId="9694cfd42c244b92" providerId="LiveId" clId="{45A2DB98-E3EC-47F4-AF54-C4E9D43D3574}" dt="2022-07-26T23:24:58.576" v="12"/>
            <ac:spMkLst>
              <pc:docMk/>
              <pc:sldMasterMk cId="2746808188" sldId="2147483761"/>
              <pc:sldLayoutMk cId="1968025665" sldId="2147483766"/>
              <ac:spMk id="11" creationId="{8B76B8CC-7532-4945-BC51-D01468AD25C9}"/>
            </ac:spMkLst>
          </pc:spChg>
          <pc:spChg chg="mod">
            <ac:chgData name="Myung Ho Kim" userId="9694cfd42c244b92" providerId="LiveId" clId="{45A2DB98-E3EC-47F4-AF54-C4E9D43D3574}" dt="2022-07-26T23:24:58.576" v="12"/>
            <ac:spMkLst>
              <pc:docMk/>
              <pc:sldMasterMk cId="2746808188" sldId="2147483761"/>
              <pc:sldLayoutMk cId="1968025665" sldId="2147483766"/>
              <ac:spMk id="12" creationId="{D8A1B080-B410-4A06-AC12-B1F43BD4D2B8}"/>
            </ac:spMkLst>
          </pc:spChg>
          <pc:spChg chg="mod">
            <ac:chgData name="Myung Ho Kim" userId="9694cfd42c244b92" providerId="LiveId" clId="{45A2DB98-E3EC-47F4-AF54-C4E9D43D3574}" dt="2022-07-26T23:24:58.576" v="12"/>
            <ac:spMkLst>
              <pc:docMk/>
              <pc:sldMasterMk cId="2746808188" sldId="2147483761"/>
              <pc:sldLayoutMk cId="1968025665" sldId="2147483766"/>
              <ac:spMk id="13" creationId="{07805233-F8BA-46EC-B1E4-4229467ED8E3}"/>
            </ac:spMkLst>
          </pc:spChg>
          <pc:picChg chg="mod">
            <ac:chgData name="Myung Ho Kim" userId="9694cfd42c244b92" providerId="LiveId" clId="{45A2DB98-E3EC-47F4-AF54-C4E9D43D3574}" dt="2022-07-26T23:24:58.576" v="12"/>
            <ac:picMkLst>
              <pc:docMk/>
              <pc:sldMasterMk cId="2746808188" sldId="2147483761"/>
              <pc:sldLayoutMk cId="1968025665" sldId="2147483766"/>
              <ac:picMk id="8" creationId="{A74F1467-F044-4DCD-ACD1-5A032700882B}"/>
            </ac:picMkLst>
          </pc:picChg>
        </pc:sldLayoutChg>
        <pc:sldLayoutChg chg="modSp">
          <pc:chgData name="Myung Ho Kim" userId="9694cfd42c244b92" providerId="LiveId" clId="{45A2DB98-E3EC-47F4-AF54-C4E9D43D3574}" dt="2022-07-26T23:24:58.576" v="12"/>
          <pc:sldLayoutMkLst>
            <pc:docMk/>
            <pc:sldMasterMk cId="2746808188" sldId="2147483761"/>
            <pc:sldLayoutMk cId="3883906025" sldId="2147483767"/>
          </pc:sldLayoutMkLst>
          <pc:spChg chg="mod">
            <ac:chgData name="Myung Ho Kim" userId="9694cfd42c244b92" providerId="LiveId" clId="{45A2DB98-E3EC-47F4-AF54-C4E9D43D3574}" dt="2022-07-26T23:24:58.576" v="12"/>
            <ac:spMkLst>
              <pc:docMk/>
              <pc:sldMasterMk cId="2746808188" sldId="2147483761"/>
              <pc:sldLayoutMk cId="3883906025" sldId="2147483767"/>
              <ac:spMk id="7" creationId="{D85B82B4-C5DD-4F97-856C-A51D3A0FB32F}"/>
            </ac:spMkLst>
          </pc:spChg>
          <pc:spChg chg="mod">
            <ac:chgData name="Myung Ho Kim" userId="9694cfd42c244b92" providerId="LiveId" clId="{45A2DB98-E3EC-47F4-AF54-C4E9D43D3574}" dt="2022-07-26T23:24:58.576" v="12"/>
            <ac:spMkLst>
              <pc:docMk/>
              <pc:sldMasterMk cId="2746808188" sldId="2147483761"/>
              <pc:sldLayoutMk cId="3883906025" sldId="2147483767"/>
              <ac:spMk id="8" creationId="{A0BF546C-D4FE-46B0-890A-BAE5412CA584}"/>
            </ac:spMkLst>
          </pc:spChg>
          <pc:spChg chg="mod">
            <ac:chgData name="Myung Ho Kim" userId="9694cfd42c244b92" providerId="LiveId" clId="{45A2DB98-E3EC-47F4-AF54-C4E9D43D3574}" dt="2022-07-26T23:24:58.576" v="12"/>
            <ac:spMkLst>
              <pc:docMk/>
              <pc:sldMasterMk cId="2746808188" sldId="2147483761"/>
              <pc:sldLayoutMk cId="3883906025" sldId="2147483767"/>
              <ac:spMk id="9" creationId="{44EEA707-BBDA-4939-847D-F6BF56EAB129}"/>
            </ac:spMkLst>
          </pc:spChg>
          <pc:spChg chg="mod">
            <ac:chgData name="Myung Ho Kim" userId="9694cfd42c244b92" providerId="LiveId" clId="{45A2DB98-E3EC-47F4-AF54-C4E9D43D3574}" dt="2022-07-26T23:24:58.576" v="12"/>
            <ac:spMkLst>
              <pc:docMk/>
              <pc:sldMasterMk cId="2746808188" sldId="2147483761"/>
              <pc:sldLayoutMk cId="3883906025" sldId="2147483767"/>
              <ac:spMk id="10" creationId="{B0ABBF28-5873-4489-A5B7-98A7A59CF148}"/>
            </ac:spMkLst>
          </pc:spChg>
          <pc:spChg chg="mod">
            <ac:chgData name="Myung Ho Kim" userId="9694cfd42c244b92" providerId="LiveId" clId="{45A2DB98-E3EC-47F4-AF54-C4E9D43D3574}" dt="2022-07-26T23:24:58.576" v="12"/>
            <ac:spMkLst>
              <pc:docMk/>
              <pc:sldMasterMk cId="2746808188" sldId="2147483761"/>
              <pc:sldLayoutMk cId="3883906025" sldId="2147483767"/>
              <ac:spMk id="11" creationId="{ED8DC6DA-718B-40B6-9A85-6F4DC03927E1}"/>
            </ac:spMkLst>
          </pc:spChg>
          <pc:spChg chg="mod">
            <ac:chgData name="Myung Ho Kim" userId="9694cfd42c244b92" providerId="LiveId" clId="{45A2DB98-E3EC-47F4-AF54-C4E9D43D3574}" dt="2022-07-26T23:24:58.576" v="12"/>
            <ac:spMkLst>
              <pc:docMk/>
              <pc:sldMasterMk cId="2746808188" sldId="2147483761"/>
              <pc:sldLayoutMk cId="3883906025" sldId="2147483767"/>
              <ac:spMk id="12" creationId="{DF23EF7B-73F3-4F29-B519-A022F84587BC}"/>
            </ac:spMkLst>
          </pc:spChg>
          <pc:spChg chg="mod">
            <ac:chgData name="Myung Ho Kim" userId="9694cfd42c244b92" providerId="LiveId" clId="{45A2DB98-E3EC-47F4-AF54-C4E9D43D3574}" dt="2022-07-26T23:24:58.576" v="12"/>
            <ac:spMkLst>
              <pc:docMk/>
              <pc:sldMasterMk cId="2746808188" sldId="2147483761"/>
              <pc:sldLayoutMk cId="3883906025" sldId="2147483767"/>
              <ac:spMk id="14" creationId="{611D1104-AF7C-43B8-A67A-406E733487BE}"/>
            </ac:spMkLst>
          </pc:spChg>
        </pc:sldLayoutChg>
        <pc:sldLayoutChg chg="modSp">
          <pc:chgData name="Myung Ho Kim" userId="9694cfd42c244b92" providerId="LiveId" clId="{45A2DB98-E3EC-47F4-AF54-C4E9D43D3574}" dt="2022-07-26T23:24:58.576" v="12"/>
          <pc:sldLayoutMkLst>
            <pc:docMk/>
            <pc:sldMasterMk cId="2746808188" sldId="2147483761"/>
            <pc:sldLayoutMk cId="590850736" sldId="2147483768"/>
          </pc:sldLayoutMkLst>
          <pc:spChg chg="mod">
            <ac:chgData name="Myung Ho Kim" userId="9694cfd42c244b92" providerId="LiveId" clId="{45A2DB98-E3EC-47F4-AF54-C4E9D43D3574}" dt="2022-07-26T23:24:58.576" v="12"/>
            <ac:spMkLst>
              <pc:docMk/>
              <pc:sldMasterMk cId="2746808188" sldId="2147483761"/>
              <pc:sldLayoutMk cId="590850736" sldId="2147483768"/>
              <ac:spMk id="7" creationId="{1114302C-CDBA-4310-9D21-7E66494CDFB0}"/>
            </ac:spMkLst>
          </pc:spChg>
        </pc:sldLayoutChg>
      </pc:sldMasterChg>
      <pc:sldMasterChg chg="modSp modSldLayout">
        <pc:chgData name="Myung Ho Kim" userId="9694cfd42c244b92" providerId="LiveId" clId="{45A2DB98-E3EC-47F4-AF54-C4E9D43D3574}" dt="2022-07-26T23:24:58.576" v="12"/>
        <pc:sldMasterMkLst>
          <pc:docMk/>
          <pc:sldMasterMk cId="2932616054" sldId="2147483769"/>
        </pc:sldMasterMkLst>
        <pc:spChg chg="mod">
          <ac:chgData name="Myung Ho Kim" userId="9694cfd42c244b92" providerId="LiveId" clId="{45A2DB98-E3EC-47F4-AF54-C4E9D43D3574}" dt="2022-07-26T23:24:58.576" v="12"/>
          <ac:spMkLst>
            <pc:docMk/>
            <pc:sldMasterMk cId="2932616054" sldId="2147483769"/>
            <ac:spMk id="2" creationId="{00000000-0000-0000-0000-000000000000}"/>
          </ac:spMkLst>
        </pc:spChg>
        <pc:spChg chg="mod">
          <ac:chgData name="Myung Ho Kim" userId="9694cfd42c244b92" providerId="LiveId" clId="{45A2DB98-E3EC-47F4-AF54-C4E9D43D3574}" dt="2022-07-26T23:24:58.576" v="12"/>
          <ac:spMkLst>
            <pc:docMk/>
            <pc:sldMasterMk cId="2932616054" sldId="2147483769"/>
            <ac:spMk id="3" creationId="{00000000-0000-0000-0000-000000000000}"/>
          </ac:spMkLst>
        </pc:spChg>
        <pc:spChg chg="mod">
          <ac:chgData name="Myung Ho Kim" userId="9694cfd42c244b92" providerId="LiveId" clId="{45A2DB98-E3EC-47F4-AF54-C4E9D43D3574}" dt="2022-07-26T23:24:58.576" v="12"/>
          <ac:spMkLst>
            <pc:docMk/>
            <pc:sldMasterMk cId="2932616054" sldId="2147483769"/>
            <ac:spMk id="4" creationId="{00000000-0000-0000-0000-000000000000}"/>
          </ac:spMkLst>
        </pc:spChg>
        <pc:spChg chg="mod">
          <ac:chgData name="Myung Ho Kim" userId="9694cfd42c244b92" providerId="LiveId" clId="{45A2DB98-E3EC-47F4-AF54-C4E9D43D3574}" dt="2022-07-26T23:24:58.576" v="12"/>
          <ac:spMkLst>
            <pc:docMk/>
            <pc:sldMasterMk cId="2932616054" sldId="2147483769"/>
            <ac:spMk id="5" creationId="{00000000-0000-0000-0000-000000000000}"/>
          </ac:spMkLst>
        </pc:spChg>
        <pc:spChg chg="mod">
          <ac:chgData name="Myung Ho Kim" userId="9694cfd42c244b92" providerId="LiveId" clId="{45A2DB98-E3EC-47F4-AF54-C4E9D43D3574}" dt="2022-07-26T23:24:58.576" v="12"/>
          <ac:spMkLst>
            <pc:docMk/>
            <pc:sldMasterMk cId="2932616054" sldId="2147483769"/>
            <ac:spMk id="6" creationId="{00000000-0000-0000-0000-000000000000}"/>
          </ac:spMkLst>
        </pc:spChg>
        <pc:sldLayoutChg chg="modSp">
          <pc:chgData name="Myung Ho Kim" userId="9694cfd42c244b92" providerId="LiveId" clId="{45A2DB98-E3EC-47F4-AF54-C4E9D43D3574}" dt="2022-07-26T23:24:58.576" v="12"/>
          <pc:sldLayoutMkLst>
            <pc:docMk/>
            <pc:sldMasterMk cId="2932616054" sldId="2147483769"/>
            <pc:sldLayoutMk cId="1203821279" sldId="2147483770"/>
          </pc:sldLayoutMkLst>
          <pc:spChg chg="mod">
            <ac:chgData name="Myung Ho Kim" userId="9694cfd42c244b92" providerId="LiveId" clId="{45A2DB98-E3EC-47F4-AF54-C4E9D43D3574}" dt="2022-07-26T23:24:58.576" v="12"/>
            <ac:spMkLst>
              <pc:docMk/>
              <pc:sldMasterMk cId="2932616054" sldId="2147483769"/>
              <pc:sldLayoutMk cId="1203821279" sldId="2147483770"/>
              <ac:spMk id="2" creationId="{00000000-0000-0000-0000-000000000000}"/>
            </ac:spMkLst>
          </pc:spChg>
          <pc:spChg chg="mod">
            <ac:chgData name="Myung Ho Kim" userId="9694cfd42c244b92" providerId="LiveId" clId="{45A2DB98-E3EC-47F4-AF54-C4E9D43D3574}" dt="2022-07-26T23:24:58.576" v="12"/>
            <ac:spMkLst>
              <pc:docMk/>
              <pc:sldMasterMk cId="2932616054" sldId="2147483769"/>
              <pc:sldLayoutMk cId="1203821279" sldId="2147483770"/>
              <ac:spMk id="3" creationId="{00000000-0000-0000-0000-000000000000}"/>
            </ac:spMkLst>
          </pc:spChg>
        </pc:sldLayoutChg>
        <pc:sldLayoutChg chg="modSp">
          <pc:chgData name="Myung Ho Kim" userId="9694cfd42c244b92" providerId="LiveId" clId="{45A2DB98-E3EC-47F4-AF54-C4E9D43D3574}" dt="2022-07-26T23:24:58.576" v="12"/>
          <pc:sldLayoutMkLst>
            <pc:docMk/>
            <pc:sldMasterMk cId="2932616054" sldId="2147483769"/>
            <pc:sldLayoutMk cId="242506322" sldId="2147483771"/>
          </pc:sldLayoutMkLst>
          <pc:spChg chg="mod">
            <ac:chgData name="Myung Ho Kim" userId="9694cfd42c244b92" providerId="LiveId" clId="{45A2DB98-E3EC-47F4-AF54-C4E9D43D3574}" dt="2022-07-26T23:24:58.576" v="12"/>
            <ac:spMkLst>
              <pc:docMk/>
              <pc:sldMasterMk cId="2932616054" sldId="2147483769"/>
              <pc:sldLayoutMk cId="242506322" sldId="2147483771"/>
              <ac:spMk id="2" creationId="{00000000-0000-0000-0000-000000000000}"/>
            </ac:spMkLst>
          </pc:spChg>
        </pc:sldLayoutChg>
        <pc:sldLayoutChg chg="modSp">
          <pc:chgData name="Myung Ho Kim" userId="9694cfd42c244b92" providerId="LiveId" clId="{45A2DB98-E3EC-47F4-AF54-C4E9D43D3574}" dt="2022-07-26T23:24:58.576" v="12"/>
          <pc:sldLayoutMkLst>
            <pc:docMk/>
            <pc:sldMasterMk cId="2932616054" sldId="2147483769"/>
            <pc:sldLayoutMk cId="3234166396" sldId="2147483772"/>
          </pc:sldLayoutMkLst>
          <pc:spChg chg="mod">
            <ac:chgData name="Myung Ho Kim" userId="9694cfd42c244b92" providerId="LiveId" clId="{45A2DB98-E3EC-47F4-AF54-C4E9D43D3574}" dt="2022-07-26T23:24:58.576" v="12"/>
            <ac:spMkLst>
              <pc:docMk/>
              <pc:sldMasterMk cId="2932616054" sldId="2147483769"/>
              <pc:sldLayoutMk cId="3234166396" sldId="2147483772"/>
              <ac:spMk id="2" creationId="{00000000-0000-0000-0000-000000000000}"/>
            </ac:spMkLst>
          </pc:spChg>
          <pc:spChg chg="mod">
            <ac:chgData name="Myung Ho Kim" userId="9694cfd42c244b92" providerId="LiveId" clId="{45A2DB98-E3EC-47F4-AF54-C4E9D43D3574}" dt="2022-07-26T23:24:58.576" v="12"/>
            <ac:spMkLst>
              <pc:docMk/>
              <pc:sldMasterMk cId="2932616054" sldId="2147483769"/>
              <pc:sldLayoutMk cId="3234166396" sldId="2147483772"/>
              <ac:spMk id="3" creationId="{00000000-0000-0000-0000-000000000000}"/>
            </ac:spMkLst>
          </pc:spChg>
          <pc:spChg chg="mod">
            <ac:chgData name="Myung Ho Kim" userId="9694cfd42c244b92" providerId="LiveId" clId="{45A2DB98-E3EC-47F4-AF54-C4E9D43D3574}" dt="2022-07-26T23:24:58.576" v="12"/>
            <ac:spMkLst>
              <pc:docMk/>
              <pc:sldMasterMk cId="2932616054" sldId="2147483769"/>
              <pc:sldLayoutMk cId="3234166396" sldId="2147483772"/>
              <ac:spMk id="4" creationId="{00000000-0000-0000-0000-000000000000}"/>
            </ac:spMkLst>
          </pc:spChg>
        </pc:sldLayoutChg>
        <pc:sldLayoutChg chg="modSp">
          <pc:chgData name="Myung Ho Kim" userId="9694cfd42c244b92" providerId="LiveId" clId="{45A2DB98-E3EC-47F4-AF54-C4E9D43D3574}" dt="2022-07-26T23:24:58.576" v="12"/>
          <pc:sldLayoutMkLst>
            <pc:docMk/>
            <pc:sldMasterMk cId="2932616054" sldId="2147483769"/>
            <pc:sldLayoutMk cId="26795442" sldId="2147483773"/>
          </pc:sldLayoutMkLst>
          <pc:spChg chg="mod">
            <ac:chgData name="Myung Ho Kim" userId="9694cfd42c244b92" providerId="LiveId" clId="{45A2DB98-E3EC-47F4-AF54-C4E9D43D3574}" dt="2022-07-26T23:24:58.576" v="12"/>
            <ac:spMkLst>
              <pc:docMk/>
              <pc:sldMasterMk cId="2932616054" sldId="2147483769"/>
              <pc:sldLayoutMk cId="26795442" sldId="2147483773"/>
              <ac:spMk id="2" creationId="{00000000-0000-0000-0000-000000000000}"/>
            </ac:spMkLst>
          </pc:spChg>
        </pc:sldLayoutChg>
        <pc:sldLayoutChg chg="modSp">
          <pc:chgData name="Myung Ho Kim" userId="9694cfd42c244b92" providerId="LiveId" clId="{45A2DB98-E3EC-47F4-AF54-C4E9D43D3574}" dt="2022-07-26T23:24:58.576" v="12"/>
          <pc:sldLayoutMkLst>
            <pc:docMk/>
            <pc:sldMasterMk cId="2932616054" sldId="2147483769"/>
            <pc:sldLayoutMk cId="2935435163" sldId="2147483774"/>
          </pc:sldLayoutMkLst>
          <pc:picChg chg="mod">
            <ac:chgData name="Myung Ho Kim" userId="9694cfd42c244b92" providerId="LiveId" clId="{45A2DB98-E3EC-47F4-AF54-C4E9D43D3574}" dt="2022-07-26T23:24:58.576" v="12"/>
            <ac:picMkLst>
              <pc:docMk/>
              <pc:sldMasterMk cId="2932616054" sldId="2147483769"/>
              <pc:sldLayoutMk cId="2935435163" sldId="2147483774"/>
              <ac:picMk id="6" creationId="{F6EEDD73-4E1C-4CFD-B218-952E44FCE413}"/>
            </ac:picMkLst>
          </pc:picChg>
        </pc:sldLayoutChg>
        <pc:sldLayoutChg chg="modSp">
          <pc:chgData name="Myung Ho Kim" userId="9694cfd42c244b92" providerId="LiveId" clId="{45A2DB98-E3EC-47F4-AF54-C4E9D43D3574}" dt="2022-07-26T23:24:58.576" v="12"/>
          <pc:sldLayoutMkLst>
            <pc:docMk/>
            <pc:sldMasterMk cId="2932616054" sldId="2147483769"/>
            <pc:sldLayoutMk cId="2817526862" sldId="2147483775"/>
          </pc:sldLayoutMkLst>
          <pc:picChg chg="mod">
            <ac:chgData name="Myung Ho Kim" userId="9694cfd42c244b92" providerId="LiveId" clId="{45A2DB98-E3EC-47F4-AF54-C4E9D43D3574}" dt="2022-07-26T23:24:58.576" v="12"/>
            <ac:picMkLst>
              <pc:docMk/>
              <pc:sldMasterMk cId="2932616054" sldId="2147483769"/>
              <pc:sldLayoutMk cId="2817526862" sldId="2147483775"/>
              <ac:picMk id="8" creationId="{72F0DF88-99E8-46AE-BA90-9AF5B907C518}"/>
            </ac:picMkLst>
          </pc:picChg>
        </pc:sldLayoutChg>
        <pc:sldLayoutChg chg="modSp">
          <pc:chgData name="Myung Ho Kim" userId="9694cfd42c244b92" providerId="LiveId" clId="{45A2DB98-E3EC-47F4-AF54-C4E9D43D3574}" dt="2022-07-26T23:24:58.576" v="12"/>
          <pc:sldLayoutMkLst>
            <pc:docMk/>
            <pc:sldMasterMk cId="2932616054" sldId="2147483769"/>
            <pc:sldLayoutMk cId="801640045" sldId="2147483776"/>
          </pc:sldLayoutMkLst>
          <pc:picChg chg="mod">
            <ac:chgData name="Myung Ho Kim" userId="9694cfd42c244b92" providerId="LiveId" clId="{45A2DB98-E3EC-47F4-AF54-C4E9D43D3574}" dt="2022-07-26T23:24:58.576" v="12"/>
            <ac:picMkLst>
              <pc:docMk/>
              <pc:sldMasterMk cId="2932616054" sldId="2147483769"/>
              <pc:sldLayoutMk cId="801640045" sldId="2147483776"/>
              <ac:picMk id="8" creationId="{83C5E7B4-C875-430C-A349-396BE44C2527}"/>
            </ac:picMkLst>
          </pc:pic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30139EA-D6CF-4440-A69A-4DFD3F6DE515}" type="doc">
      <dgm:prSet loTypeId="urn:microsoft.com/office/officeart/2005/8/layout/orgChart1" loCatId="hierarchy" qsTypeId="urn:microsoft.com/office/officeart/2005/8/quickstyle/simple1" qsCatId="simple" csTypeId="urn:microsoft.com/office/officeart/2005/8/colors/colorful1" csCatId="colorful" phldr="1"/>
      <dgm:spPr/>
      <dgm:t>
        <a:bodyPr/>
        <a:lstStyle/>
        <a:p>
          <a:endParaRPr lang="en-SG"/>
        </a:p>
      </dgm:t>
    </dgm:pt>
    <dgm:pt modelId="{9D020DCD-997A-42D8-A6D3-37A9818BAFA1}">
      <dgm:prSet phldrT="[Text]" custT="1"/>
      <dgm:spPr>
        <a:solidFill>
          <a:srgbClr val="B1D272"/>
        </a:solidFill>
        <a:ln>
          <a:noFill/>
        </a:ln>
      </dgm:spPr>
      <dgm:t>
        <a:bodyPr/>
        <a:lstStyle/>
        <a:p>
          <a:r>
            <a:rPr lang="ko-KR" altLang="en-US" sz="1800" dirty="0">
              <a:latin typeface="IntelOne Text" panose="020B0503020203020204" pitchFamily="34" charset="0"/>
            </a:rPr>
            <a:t>머신러닝</a:t>
          </a:r>
          <a:r>
            <a:rPr lang="en-US" altLang="ko-KR" sz="1800" dirty="0">
              <a:latin typeface="IntelOne Text" panose="020B0503020203020204" pitchFamily="34" charset="0"/>
            </a:rPr>
            <a:t> </a:t>
          </a:r>
          <a:r>
            <a:rPr lang="ko-KR" altLang="en-US" sz="1800" dirty="0">
              <a:latin typeface="IntelOne Text" panose="020B0503020203020204" pitchFamily="34" charset="0"/>
            </a:rPr>
            <a:t>계열</a:t>
          </a:r>
          <a:endParaRPr lang="en-SG" sz="1800" dirty="0">
            <a:latin typeface="IntelOne Text" panose="020B0503020203020204" pitchFamily="34" charset="0"/>
          </a:endParaRPr>
        </a:p>
      </dgm:t>
    </dgm:pt>
    <dgm:pt modelId="{1B4BBBC9-3176-4637-9F76-1A6610D321A7}" type="parTrans" cxnId="{C95A5EF3-2FDD-4D70-95DC-EFAC55A3535E}">
      <dgm:prSet/>
      <dgm:spPr/>
      <dgm:t>
        <a:bodyPr/>
        <a:lstStyle/>
        <a:p>
          <a:endParaRPr lang="en-SG" sz="1800">
            <a:latin typeface="IntelOne Text" panose="020B0503020203020204" pitchFamily="34" charset="0"/>
          </a:endParaRPr>
        </a:p>
      </dgm:t>
    </dgm:pt>
    <dgm:pt modelId="{BC6E86A8-36A5-4CFE-84BB-12641D1C5C5C}" type="sibTrans" cxnId="{C95A5EF3-2FDD-4D70-95DC-EFAC55A3535E}">
      <dgm:prSet/>
      <dgm:spPr/>
      <dgm:t>
        <a:bodyPr/>
        <a:lstStyle/>
        <a:p>
          <a:endParaRPr lang="en-SG" sz="1800">
            <a:latin typeface="IntelOne Text" panose="020B0503020203020204" pitchFamily="34" charset="0"/>
          </a:endParaRPr>
        </a:p>
      </dgm:t>
    </dgm:pt>
    <dgm:pt modelId="{98F864C1-AB33-4A5C-964D-2B3E9FC327A4}">
      <dgm:prSet phldrT="[Text]" custT="1"/>
      <dgm:spPr>
        <a:solidFill>
          <a:srgbClr val="8BAE46"/>
        </a:solidFill>
        <a:ln>
          <a:noFill/>
        </a:ln>
      </dgm:spPr>
      <dgm:t>
        <a:bodyPr/>
        <a:lstStyle/>
        <a:p>
          <a:pPr rtl="0"/>
          <a:r>
            <a:rPr lang="ko-KR" altLang="en-US" sz="1800" dirty="0">
              <a:latin typeface="IntelOne Text" panose="020B0503020203020204" pitchFamily="34" charset="0"/>
            </a:rPr>
            <a:t>지도 학습</a:t>
          </a:r>
          <a:endParaRPr lang="en-SG" sz="1800" dirty="0">
            <a:latin typeface="IntelOne Text" panose="020B0503020203020204" pitchFamily="34" charset="0"/>
          </a:endParaRPr>
        </a:p>
      </dgm:t>
    </dgm:pt>
    <dgm:pt modelId="{71AA0F43-EFAF-4222-AF62-59EA4DC859B1}" type="parTrans" cxnId="{E47FA45E-C679-4799-B98B-4F17131C2A44}">
      <dgm:prSet/>
      <dgm:spPr/>
      <dgm:t>
        <a:bodyPr/>
        <a:lstStyle/>
        <a:p>
          <a:endParaRPr lang="en-SG" sz="1800">
            <a:latin typeface="IntelOne Text" panose="020B0503020203020204" pitchFamily="34" charset="0"/>
          </a:endParaRPr>
        </a:p>
      </dgm:t>
    </dgm:pt>
    <dgm:pt modelId="{33E6CB8F-38F3-43C4-889F-192CAAD20D95}" type="sibTrans" cxnId="{E47FA45E-C679-4799-B98B-4F17131C2A44}">
      <dgm:prSet/>
      <dgm:spPr/>
      <dgm:t>
        <a:bodyPr/>
        <a:lstStyle/>
        <a:p>
          <a:endParaRPr lang="en-SG" sz="1800">
            <a:latin typeface="IntelOne Text" panose="020B0503020203020204" pitchFamily="34" charset="0"/>
          </a:endParaRPr>
        </a:p>
      </dgm:t>
    </dgm:pt>
    <dgm:pt modelId="{51E20B31-EE04-4F00-A04B-FAB8A4DB2268}">
      <dgm:prSet phldrT="[Text]" custT="1"/>
      <dgm:spPr>
        <a:solidFill>
          <a:srgbClr val="8BAE46"/>
        </a:solidFill>
        <a:ln>
          <a:noFill/>
        </a:ln>
      </dgm:spPr>
      <dgm:t>
        <a:bodyPr/>
        <a:lstStyle/>
        <a:p>
          <a:pPr rtl="0"/>
          <a:r>
            <a:rPr lang="ko-KR" altLang="en-US" sz="1800" dirty="0">
              <a:latin typeface="IntelOne Text" panose="020B0503020203020204" pitchFamily="34" charset="0"/>
            </a:rPr>
            <a:t>비지도 학습</a:t>
          </a:r>
          <a:endParaRPr lang="en-SG" sz="1800" dirty="0">
            <a:latin typeface="IntelOne Text" panose="020B0503020203020204" pitchFamily="34" charset="0"/>
          </a:endParaRPr>
        </a:p>
      </dgm:t>
    </dgm:pt>
    <dgm:pt modelId="{1B490E11-7A3E-47CE-8811-E392A0BD0FD3}" type="parTrans" cxnId="{946F0A21-DD43-48B6-BDCB-011FCFC48355}">
      <dgm:prSet/>
      <dgm:spPr/>
      <dgm:t>
        <a:bodyPr/>
        <a:lstStyle/>
        <a:p>
          <a:endParaRPr lang="en-SG" sz="1800">
            <a:latin typeface="IntelOne Text" panose="020B0503020203020204" pitchFamily="34" charset="0"/>
          </a:endParaRPr>
        </a:p>
      </dgm:t>
    </dgm:pt>
    <dgm:pt modelId="{E870BE17-7DE7-4844-A4C9-3DEACC89B339}" type="sibTrans" cxnId="{946F0A21-DD43-48B6-BDCB-011FCFC48355}">
      <dgm:prSet/>
      <dgm:spPr/>
      <dgm:t>
        <a:bodyPr/>
        <a:lstStyle/>
        <a:p>
          <a:endParaRPr lang="en-SG" sz="1800">
            <a:latin typeface="IntelOne Text" panose="020B0503020203020204" pitchFamily="34" charset="0"/>
          </a:endParaRPr>
        </a:p>
      </dgm:t>
    </dgm:pt>
    <dgm:pt modelId="{D87AAC6F-8CE3-451D-A3A2-5C7721B0A1DA}">
      <dgm:prSet phldrT="[Text]" custT="1"/>
      <dgm:spPr>
        <a:solidFill>
          <a:srgbClr val="8BAE46"/>
        </a:solidFill>
        <a:ln>
          <a:noFill/>
        </a:ln>
      </dgm:spPr>
      <dgm:t>
        <a:bodyPr/>
        <a:lstStyle/>
        <a:p>
          <a:pPr rtl="0"/>
          <a:r>
            <a:rPr lang="ko-KR" altLang="en-US" sz="1800" dirty="0">
              <a:latin typeface="IntelOne Text" panose="020B0503020203020204" pitchFamily="34" charset="0"/>
            </a:rPr>
            <a:t>강화 학습</a:t>
          </a:r>
          <a:endParaRPr lang="en-SG" sz="1800" dirty="0">
            <a:latin typeface="IntelOne Text" panose="020B0503020203020204" pitchFamily="34" charset="0"/>
          </a:endParaRPr>
        </a:p>
      </dgm:t>
    </dgm:pt>
    <dgm:pt modelId="{10106110-D525-49F1-B366-B72F5E1A2309}" type="parTrans" cxnId="{56AC1EF8-F4CE-403C-A3A6-0B20EE48AAD0}">
      <dgm:prSet/>
      <dgm:spPr/>
      <dgm:t>
        <a:bodyPr/>
        <a:lstStyle/>
        <a:p>
          <a:endParaRPr lang="en-SG" sz="1800">
            <a:latin typeface="IntelOne Text" panose="020B0503020203020204" pitchFamily="34" charset="0"/>
          </a:endParaRPr>
        </a:p>
      </dgm:t>
    </dgm:pt>
    <dgm:pt modelId="{4F1C08CA-7936-48A6-BC8D-6E213462FB86}" type="sibTrans" cxnId="{56AC1EF8-F4CE-403C-A3A6-0B20EE48AAD0}">
      <dgm:prSet/>
      <dgm:spPr/>
      <dgm:t>
        <a:bodyPr/>
        <a:lstStyle/>
        <a:p>
          <a:endParaRPr lang="en-SG" sz="1800">
            <a:latin typeface="IntelOne Text" panose="020B0503020203020204" pitchFamily="34" charset="0"/>
          </a:endParaRPr>
        </a:p>
      </dgm:t>
    </dgm:pt>
    <dgm:pt modelId="{1CD1B5C6-4600-4B3E-95C9-B8E4FB5A32A9}">
      <dgm:prSet custT="1"/>
      <dgm:spPr>
        <a:solidFill>
          <a:srgbClr val="708541"/>
        </a:solidFill>
        <a:ln>
          <a:noFill/>
        </a:ln>
      </dgm:spPr>
      <dgm:t>
        <a:bodyPr/>
        <a:lstStyle/>
        <a:p>
          <a:r>
            <a:rPr lang="ko-KR" altLang="en-US" sz="1800" dirty="0">
              <a:solidFill>
                <a:srgbClr val="000000"/>
              </a:solidFill>
              <a:latin typeface="IntelOne Text" panose="020B0503020203020204" pitchFamily="34" charset="0"/>
            </a:rPr>
            <a:t>훈련</a:t>
          </a:r>
          <a:r>
            <a:rPr lang="ko-KR" altLang="ko-KR" sz="1800" dirty="0">
              <a:solidFill>
                <a:srgbClr val="000000"/>
              </a:solidFill>
              <a:latin typeface="IntelOne Text" panose="020B0503020203020204" pitchFamily="34" charset="0"/>
            </a:rPr>
            <a:t>을 통해 </a:t>
          </a:r>
          <a:r>
            <a:rPr lang="ko-KR" altLang="en-US" sz="1800" dirty="0">
              <a:solidFill>
                <a:srgbClr val="000000"/>
              </a:solidFill>
              <a:latin typeface="IntelOne Text" panose="020B0503020203020204" pitchFamily="34" charset="0"/>
            </a:rPr>
            <a:t>패턴</a:t>
          </a:r>
          <a:r>
            <a:rPr lang="ko-KR" altLang="ko-KR" sz="1800" dirty="0">
              <a:solidFill>
                <a:srgbClr val="000000"/>
              </a:solidFill>
              <a:latin typeface="IntelOne Text" panose="020B0503020203020204" pitchFamily="34" charset="0"/>
            </a:rPr>
            <a:t> 확인</a:t>
          </a:r>
          <a:endParaRPr lang="ko-KR" altLang="en-US" sz="1800" dirty="0">
            <a:solidFill>
              <a:srgbClr val="000000"/>
            </a:solidFill>
            <a:latin typeface="IntelOne Text" panose="020B0503020203020204" pitchFamily="34" charset="0"/>
          </a:endParaRPr>
        </a:p>
      </dgm:t>
    </dgm:pt>
    <dgm:pt modelId="{52F9D60F-8100-4D0C-883B-2D2627D60BE6}" type="parTrans" cxnId="{D0FDC21F-EC83-4A69-9E2E-026FE3285FC0}">
      <dgm:prSet/>
      <dgm:spPr/>
      <dgm:t>
        <a:bodyPr/>
        <a:lstStyle/>
        <a:p>
          <a:endParaRPr lang="en-SG" sz="1800">
            <a:latin typeface="IntelOne Text" panose="020B0503020203020204" pitchFamily="34" charset="0"/>
          </a:endParaRPr>
        </a:p>
      </dgm:t>
    </dgm:pt>
    <dgm:pt modelId="{C166AB3D-E667-4FFE-B542-0DF61E0714E2}" type="sibTrans" cxnId="{D0FDC21F-EC83-4A69-9E2E-026FE3285FC0}">
      <dgm:prSet/>
      <dgm:spPr/>
      <dgm:t>
        <a:bodyPr/>
        <a:lstStyle/>
        <a:p>
          <a:endParaRPr lang="en-SG" sz="1800">
            <a:latin typeface="IntelOne Text" panose="020B0503020203020204" pitchFamily="34" charset="0"/>
          </a:endParaRPr>
        </a:p>
      </dgm:t>
    </dgm:pt>
    <dgm:pt modelId="{787FDE2B-DD1C-4B4B-A555-EF3975104DEA}">
      <dgm:prSet phldrT="[Text]" custT="1"/>
      <dgm:spPr>
        <a:solidFill>
          <a:srgbClr val="708541"/>
        </a:solidFill>
        <a:ln>
          <a:noFill/>
        </a:ln>
      </dgm:spPr>
      <dgm:t>
        <a:bodyPr/>
        <a:lstStyle/>
        <a:p>
          <a:pPr rtl="0"/>
          <a:r>
            <a:rPr lang="ko-KR" altLang="en-US" sz="1800" dirty="0">
              <a:solidFill>
                <a:srgbClr val="000000"/>
              </a:solidFill>
              <a:latin typeface="IntelOne Text" panose="020B0503020203020204" pitchFamily="34" charset="0"/>
            </a:rPr>
            <a:t>새로운 패턴 찾기</a:t>
          </a:r>
          <a:endParaRPr lang="en-SG" sz="1800" dirty="0">
            <a:solidFill>
              <a:srgbClr val="000000"/>
            </a:solidFill>
            <a:latin typeface="IntelOne Text" panose="020B0503020203020204" pitchFamily="34" charset="0"/>
          </a:endParaRPr>
        </a:p>
      </dgm:t>
    </dgm:pt>
    <dgm:pt modelId="{A96984D0-8BA1-4083-A34D-6E7A10F9BF14}" type="parTrans" cxnId="{915C3EC0-5B68-44AF-9C3B-0D0FDBEA2817}">
      <dgm:prSet/>
      <dgm:spPr/>
      <dgm:t>
        <a:bodyPr/>
        <a:lstStyle/>
        <a:p>
          <a:endParaRPr lang="en-SG" sz="1800">
            <a:latin typeface="IntelOne Text" panose="020B0503020203020204" pitchFamily="34" charset="0"/>
          </a:endParaRPr>
        </a:p>
      </dgm:t>
    </dgm:pt>
    <dgm:pt modelId="{58336EFC-73BA-402F-BC82-A66B1F4E6E4C}" type="sibTrans" cxnId="{915C3EC0-5B68-44AF-9C3B-0D0FDBEA2817}">
      <dgm:prSet/>
      <dgm:spPr/>
      <dgm:t>
        <a:bodyPr/>
        <a:lstStyle/>
        <a:p>
          <a:endParaRPr lang="en-SG" sz="1800">
            <a:latin typeface="IntelOne Text" panose="020B0503020203020204" pitchFamily="34" charset="0"/>
          </a:endParaRPr>
        </a:p>
      </dgm:t>
    </dgm:pt>
    <dgm:pt modelId="{6E0E675B-127E-470D-985A-C6A5D3B1049A}">
      <dgm:prSet phldrT="[Text]" custT="1"/>
      <dgm:spPr>
        <a:solidFill>
          <a:srgbClr val="708541"/>
        </a:solidFill>
        <a:ln>
          <a:noFill/>
        </a:ln>
      </dgm:spPr>
      <dgm:t>
        <a:bodyPr/>
        <a:lstStyle/>
        <a:p>
          <a:pPr rtl="0"/>
          <a:r>
            <a:rPr lang="ko-KR" altLang="en-US" sz="1800" dirty="0">
              <a:solidFill>
                <a:srgbClr val="000000"/>
              </a:solidFill>
              <a:latin typeface="IntelOne Text" panose="020B0503020203020204" pitchFamily="34" charset="0"/>
            </a:rPr>
            <a:t>보상 메커니즘을 </a:t>
          </a:r>
          <a:endParaRPr lang="en-US" altLang="ko-KR" sz="1800" dirty="0">
            <a:solidFill>
              <a:srgbClr val="000000"/>
            </a:solidFill>
            <a:latin typeface="IntelOne Text" panose="020B0503020203020204" pitchFamily="34" charset="0"/>
          </a:endParaRPr>
        </a:p>
        <a:p>
          <a:pPr rtl="0"/>
          <a:r>
            <a:rPr lang="ko-KR" altLang="en-US" sz="1800" dirty="0">
              <a:solidFill>
                <a:srgbClr val="000000"/>
              </a:solidFill>
              <a:latin typeface="IntelOne Text" panose="020B0503020203020204" pitchFamily="34" charset="0"/>
            </a:rPr>
            <a:t>통한 학습</a:t>
          </a:r>
          <a:endParaRPr lang="en-SG" sz="1800" dirty="0">
            <a:solidFill>
              <a:srgbClr val="000000"/>
            </a:solidFill>
            <a:latin typeface="IntelOne Text" panose="020B0503020203020204" pitchFamily="34" charset="0"/>
          </a:endParaRPr>
        </a:p>
      </dgm:t>
    </dgm:pt>
    <dgm:pt modelId="{A831756E-32B2-4747-8627-596DFF7D2976}" type="parTrans" cxnId="{3CCCA448-0760-498F-A9C2-E2B30660F554}">
      <dgm:prSet/>
      <dgm:spPr/>
      <dgm:t>
        <a:bodyPr/>
        <a:lstStyle/>
        <a:p>
          <a:endParaRPr lang="en-SG" sz="1800">
            <a:latin typeface="IntelOne Text" panose="020B0503020203020204" pitchFamily="34" charset="0"/>
          </a:endParaRPr>
        </a:p>
      </dgm:t>
    </dgm:pt>
    <dgm:pt modelId="{A292CCD7-3A07-4452-955E-91840045D892}" type="sibTrans" cxnId="{3CCCA448-0760-498F-A9C2-E2B30660F554}">
      <dgm:prSet/>
      <dgm:spPr/>
      <dgm:t>
        <a:bodyPr/>
        <a:lstStyle/>
        <a:p>
          <a:endParaRPr lang="en-SG" sz="1800">
            <a:latin typeface="IntelOne Text" panose="020B0503020203020204" pitchFamily="34" charset="0"/>
          </a:endParaRPr>
        </a:p>
      </dgm:t>
    </dgm:pt>
    <dgm:pt modelId="{4E3F01A6-355E-4DB5-86EA-8F197FE2C69F}" type="pres">
      <dgm:prSet presAssocID="{D30139EA-D6CF-4440-A69A-4DFD3F6DE515}" presName="hierChild1" presStyleCnt="0">
        <dgm:presLayoutVars>
          <dgm:orgChart val="1"/>
          <dgm:chPref val="1"/>
          <dgm:dir/>
          <dgm:animOne val="branch"/>
          <dgm:animLvl val="lvl"/>
          <dgm:resizeHandles/>
        </dgm:presLayoutVars>
      </dgm:prSet>
      <dgm:spPr/>
    </dgm:pt>
    <dgm:pt modelId="{D3283145-14B2-414A-BC49-BA47C0BFB2A8}" type="pres">
      <dgm:prSet presAssocID="{9D020DCD-997A-42D8-A6D3-37A9818BAFA1}" presName="hierRoot1" presStyleCnt="0">
        <dgm:presLayoutVars>
          <dgm:hierBranch val="init"/>
        </dgm:presLayoutVars>
      </dgm:prSet>
      <dgm:spPr/>
    </dgm:pt>
    <dgm:pt modelId="{499D9F36-58DB-4CD3-AEE8-E780E15C8A44}" type="pres">
      <dgm:prSet presAssocID="{9D020DCD-997A-42D8-A6D3-37A9818BAFA1}" presName="rootComposite1" presStyleCnt="0"/>
      <dgm:spPr/>
    </dgm:pt>
    <dgm:pt modelId="{18234562-8D30-401E-A794-1C8A8A4BC774}" type="pres">
      <dgm:prSet presAssocID="{9D020DCD-997A-42D8-A6D3-37A9818BAFA1}" presName="rootText1" presStyleLbl="node0" presStyleIdx="0" presStyleCnt="1">
        <dgm:presLayoutVars>
          <dgm:chPref val="3"/>
        </dgm:presLayoutVars>
      </dgm:prSet>
      <dgm:spPr>
        <a:solidFill>
          <a:srgbClr val="708541"/>
        </a:solidFill>
        <a:ln>
          <a:noFill/>
        </a:ln>
      </dgm:spPr>
    </dgm:pt>
    <dgm:pt modelId="{D0E27A2F-8228-4248-AABE-C18F242B0FA4}" type="pres">
      <dgm:prSet presAssocID="{9D020DCD-997A-42D8-A6D3-37A9818BAFA1}" presName="rootConnector1" presStyleLbl="node1" presStyleIdx="0" presStyleCnt="0"/>
      <dgm:spPr/>
    </dgm:pt>
    <dgm:pt modelId="{1CAC697B-5F9B-4F6D-821F-3464E20586D6}" type="pres">
      <dgm:prSet presAssocID="{9D020DCD-997A-42D8-A6D3-37A9818BAFA1}" presName="hierChild2" presStyleCnt="0"/>
      <dgm:spPr/>
    </dgm:pt>
    <dgm:pt modelId="{FFC86B80-CDED-48E7-B6D8-D595713D144A}" type="pres">
      <dgm:prSet presAssocID="{71AA0F43-EFAF-4222-AF62-59EA4DC859B1}" presName="Name37" presStyleLbl="parChTrans1D2" presStyleIdx="0" presStyleCnt="3"/>
      <dgm:spPr/>
    </dgm:pt>
    <dgm:pt modelId="{9A2CB9D9-92A4-49CD-BEB0-D6C4ABBCCAC6}" type="pres">
      <dgm:prSet presAssocID="{98F864C1-AB33-4A5C-964D-2B3E9FC327A4}" presName="hierRoot2" presStyleCnt="0">
        <dgm:presLayoutVars>
          <dgm:hierBranch val="init"/>
        </dgm:presLayoutVars>
      </dgm:prSet>
      <dgm:spPr/>
    </dgm:pt>
    <dgm:pt modelId="{2C1456BC-8630-40CB-B92C-843F91FF81C4}" type="pres">
      <dgm:prSet presAssocID="{98F864C1-AB33-4A5C-964D-2B3E9FC327A4}" presName="rootComposite" presStyleCnt="0"/>
      <dgm:spPr/>
    </dgm:pt>
    <dgm:pt modelId="{DA4EAB17-2245-40D7-BD31-EB1BD8A4DA76}" type="pres">
      <dgm:prSet presAssocID="{98F864C1-AB33-4A5C-964D-2B3E9FC327A4}" presName="rootText" presStyleLbl="node2" presStyleIdx="0" presStyleCnt="3">
        <dgm:presLayoutVars>
          <dgm:chPref val="3"/>
        </dgm:presLayoutVars>
      </dgm:prSet>
      <dgm:spPr/>
    </dgm:pt>
    <dgm:pt modelId="{19AB48EC-7C7D-438D-B12D-9AA50348FCA4}" type="pres">
      <dgm:prSet presAssocID="{98F864C1-AB33-4A5C-964D-2B3E9FC327A4}" presName="rootConnector" presStyleLbl="node2" presStyleIdx="0" presStyleCnt="3"/>
      <dgm:spPr/>
    </dgm:pt>
    <dgm:pt modelId="{6148644E-010A-4E01-B916-43B338CA4795}" type="pres">
      <dgm:prSet presAssocID="{98F864C1-AB33-4A5C-964D-2B3E9FC327A4}" presName="hierChild4" presStyleCnt="0"/>
      <dgm:spPr/>
    </dgm:pt>
    <dgm:pt modelId="{AAD5758F-AD13-4FDA-B4C5-BC801B3B30A3}" type="pres">
      <dgm:prSet presAssocID="{52F9D60F-8100-4D0C-883B-2D2627D60BE6}" presName="Name37" presStyleLbl="parChTrans1D3" presStyleIdx="0" presStyleCnt="3"/>
      <dgm:spPr>
        <a:solidFill>
          <a:srgbClr val="708541"/>
        </a:solidFill>
      </dgm:spPr>
    </dgm:pt>
    <dgm:pt modelId="{584ECE95-2F5F-4562-98DA-42CF60512205}" type="pres">
      <dgm:prSet presAssocID="{1CD1B5C6-4600-4B3E-95C9-B8E4FB5A32A9}" presName="hierRoot2" presStyleCnt="0">
        <dgm:presLayoutVars>
          <dgm:hierBranch val="init"/>
        </dgm:presLayoutVars>
      </dgm:prSet>
      <dgm:spPr/>
    </dgm:pt>
    <dgm:pt modelId="{5F87CB2B-7977-41CA-AB61-B3AC3F94F605}" type="pres">
      <dgm:prSet presAssocID="{1CD1B5C6-4600-4B3E-95C9-B8E4FB5A32A9}" presName="rootComposite" presStyleCnt="0"/>
      <dgm:spPr/>
    </dgm:pt>
    <dgm:pt modelId="{40A9A958-B98A-4181-8238-AB0A76ED902F}" type="pres">
      <dgm:prSet presAssocID="{1CD1B5C6-4600-4B3E-95C9-B8E4FB5A32A9}" presName="rootText" presStyleLbl="node3" presStyleIdx="0" presStyleCnt="3">
        <dgm:presLayoutVars>
          <dgm:chPref val="3"/>
        </dgm:presLayoutVars>
      </dgm:prSet>
      <dgm:spPr>
        <a:solidFill>
          <a:srgbClr val="B1D272"/>
        </a:solidFill>
        <a:ln>
          <a:noFill/>
        </a:ln>
      </dgm:spPr>
    </dgm:pt>
    <dgm:pt modelId="{6EDAECBC-CF9A-452C-98C6-D83B3DDE9556}" type="pres">
      <dgm:prSet presAssocID="{1CD1B5C6-4600-4B3E-95C9-B8E4FB5A32A9}" presName="rootConnector" presStyleLbl="node3" presStyleIdx="0" presStyleCnt="3"/>
      <dgm:spPr/>
    </dgm:pt>
    <dgm:pt modelId="{5EECE78C-226E-4F27-A291-24E1E91447CF}" type="pres">
      <dgm:prSet presAssocID="{1CD1B5C6-4600-4B3E-95C9-B8E4FB5A32A9}" presName="hierChild4" presStyleCnt="0"/>
      <dgm:spPr/>
    </dgm:pt>
    <dgm:pt modelId="{88F68070-6072-4B58-9E37-567BB8C5E3EE}" type="pres">
      <dgm:prSet presAssocID="{1CD1B5C6-4600-4B3E-95C9-B8E4FB5A32A9}" presName="hierChild5" presStyleCnt="0"/>
      <dgm:spPr/>
    </dgm:pt>
    <dgm:pt modelId="{797474EB-A261-4EBD-AEBC-2AFA05AA57CC}" type="pres">
      <dgm:prSet presAssocID="{98F864C1-AB33-4A5C-964D-2B3E9FC327A4}" presName="hierChild5" presStyleCnt="0"/>
      <dgm:spPr/>
    </dgm:pt>
    <dgm:pt modelId="{84A99D9F-EE63-4086-BFFC-0A993004B25C}" type="pres">
      <dgm:prSet presAssocID="{1B490E11-7A3E-47CE-8811-E392A0BD0FD3}" presName="Name37" presStyleLbl="parChTrans1D2" presStyleIdx="1" presStyleCnt="3"/>
      <dgm:spPr>
        <a:solidFill>
          <a:srgbClr val="708541"/>
        </a:solidFill>
      </dgm:spPr>
    </dgm:pt>
    <dgm:pt modelId="{902A4972-07D1-4E20-B133-C8F815861B5D}" type="pres">
      <dgm:prSet presAssocID="{51E20B31-EE04-4F00-A04B-FAB8A4DB2268}" presName="hierRoot2" presStyleCnt="0">
        <dgm:presLayoutVars>
          <dgm:hierBranch val="init"/>
        </dgm:presLayoutVars>
      </dgm:prSet>
      <dgm:spPr/>
    </dgm:pt>
    <dgm:pt modelId="{AB87922E-5BF2-4215-853A-E08C4C39EF72}" type="pres">
      <dgm:prSet presAssocID="{51E20B31-EE04-4F00-A04B-FAB8A4DB2268}" presName="rootComposite" presStyleCnt="0"/>
      <dgm:spPr/>
    </dgm:pt>
    <dgm:pt modelId="{6B4185F0-24A2-4D7F-8535-6FFEDEB92009}" type="pres">
      <dgm:prSet presAssocID="{51E20B31-EE04-4F00-A04B-FAB8A4DB2268}" presName="rootText" presStyleLbl="node2" presStyleIdx="1" presStyleCnt="3">
        <dgm:presLayoutVars>
          <dgm:chPref val="3"/>
        </dgm:presLayoutVars>
      </dgm:prSet>
      <dgm:spPr/>
    </dgm:pt>
    <dgm:pt modelId="{DF483AF9-AC1B-425B-9CC4-147A151DFFC4}" type="pres">
      <dgm:prSet presAssocID="{51E20B31-EE04-4F00-A04B-FAB8A4DB2268}" presName="rootConnector" presStyleLbl="node2" presStyleIdx="1" presStyleCnt="3"/>
      <dgm:spPr/>
    </dgm:pt>
    <dgm:pt modelId="{DA7118E8-95EF-4C63-B0E5-3DE08BFB2C98}" type="pres">
      <dgm:prSet presAssocID="{51E20B31-EE04-4F00-A04B-FAB8A4DB2268}" presName="hierChild4" presStyleCnt="0"/>
      <dgm:spPr/>
    </dgm:pt>
    <dgm:pt modelId="{09CBB2EC-EC45-4E43-BE7F-8321D58F0786}" type="pres">
      <dgm:prSet presAssocID="{A96984D0-8BA1-4083-A34D-6E7A10F9BF14}" presName="Name37" presStyleLbl="parChTrans1D3" presStyleIdx="1" presStyleCnt="3"/>
      <dgm:spPr>
        <a:solidFill>
          <a:srgbClr val="708541"/>
        </a:solidFill>
      </dgm:spPr>
    </dgm:pt>
    <dgm:pt modelId="{A85AD7D1-3A85-4073-A32F-4ECF452FA7C5}" type="pres">
      <dgm:prSet presAssocID="{787FDE2B-DD1C-4B4B-A555-EF3975104DEA}" presName="hierRoot2" presStyleCnt="0">
        <dgm:presLayoutVars>
          <dgm:hierBranch val="init"/>
        </dgm:presLayoutVars>
      </dgm:prSet>
      <dgm:spPr/>
    </dgm:pt>
    <dgm:pt modelId="{C3F01005-2E43-4958-A678-8F45BEA3F48B}" type="pres">
      <dgm:prSet presAssocID="{787FDE2B-DD1C-4B4B-A555-EF3975104DEA}" presName="rootComposite" presStyleCnt="0"/>
      <dgm:spPr/>
    </dgm:pt>
    <dgm:pt modelId="{5CD2AA71-699A-41DF-8D83-7919856AEA0C}" type="pres">
      <dgm:prSet presAssocID="{787FDE2B-DD1C-4B4B-A555-EF3975104DEA}" presName="rootText" presStyleLbl="node3" presStyleIdx="1" presStyleCnt="3">
        <dgm:presLayoutVars>
          <dgm:chPref val="3"/>
        </dgm:presLayoutVars>
      </dgm:prSet>
      <dgm:spPr>
        <a:solidFill>
          <a:srgbClr val="B1D272"/>
        </a:solidFill>
        <a:ln>
          <a:noFill/>
        </a:ln>
      </dgm:spPr>
    </dgm:pt>
    <dgm:pt modelId="{45E034E1-58C8-4160-B08D-DED9BB7C8B87}" type="pres">
      <dgm:prSet presAssocID="{787FDE2B-DD1C-4B4B-A555-EF3975104DEA}" presName="rootConnector" presStyleLbl="node3" presStyleIdx="1" presStyleCnt="3"/>
      <dgm:spPr/>
    </dgm:pt>
    <dgm:pt modelId="{A96DF824-FBE3-4109-B144-FE8EE4C88B07}" type="pres">
      <dgm:prSet presAssocID="{787FDE2B-DD1C-4B4B-A555-EF3975104DEA}" presName="hierChild4" presStyleCnt="0"/>
      <dgm:spPr/>
    </dgm:pt>
    <dgm:pt modelId="{B51C8769-D42D-48EA-AEA7-9F2893F621F7}" type="pres">
      <dgm:prSet presAssocID="{787FDE2B-DD1C-4B4B-A555-EF3975104DEA}" presName="hierChild5" presStyleCnt="0"/>
      <dgm:spPr/>
    </dgm:pt>
    <dgm:pt modelId="{8F289454-6F7E-48CF-8E0B-8D4132DDC085}" type="pres">
      <dgm:prSet presAssocID="{51E20B31-EE04-4F00-A04B-FAB8A4DB2268}" presName="hierChild5" presStyleCnt="0"/>
      <dgm:spPr/>
    </dgm:pt>
    <dgm:pt modelId="{78B73852-E3B0-4143-A5AF-85CC17C3895C}" type="pres">
      <dgm:prSet presAssocID="{10106110-D525-49F1-B366-B72F5E1A2309}" presName="Name37" presStyleLbl="parChTrans1D2" presStyleIdx="2" presStyleCnt="3"/>
      <dgm:spPr/>
    </dgm:pt>
    <dgm:pt modelId="{57BE6788-8E26-499A-A41F-E89230E52354}" type="pres">
      <dgm:prSet presAssocID="{D87AAC6F-8CE3-451D-A3A2-5C7721B0A1DA}" presName="hierRoot2" presStyleCnt="0">
        <dgm:presLayoutVars>
          <dgm:hierBranch val="init"/>
        </dgm:presLayoutVars>
      </dgm:prSet>
      <dgm:spPr/>
    </dgm:pt>
    <dgm:pt modelId="{A1F2F5F8-04AD-4641-BB16-077FF955F5EE}" type="pres">
      <dgm:prSet presAssocID="{D87AAC6F-8CE3-451D-A3A2-5C7721B0A1DA}" presName="rootComposite" presStyleCnt="0"/>
      <dgm:spPr/>
    </dgm:pt>
    <dgm:pt modelId="{F594EA87-0D0D-481F-A9B5-D3C7E617F9BC}" type="pres">
      <dgm:prSet presAssocID="{D87AAC6F-8CE3-451D-A3A2-5C7721B0A1DA}" presName="rootText" presStyleLbl="node2" presStyleIdx="2" presStyleCnt="3">
        <dgm:presLayoutVars>
          <dgm:chPref val="3"/>
        </dgm:presLayoutVars>
      </dgm:prSet>
      <dgm:spPr/>
    </dgm:pt>
    <dgm:pt modelId="{2E66968D-464D-44AB-BCC1-C687C5574BEE}" type="pres">
      <dgm:prSet presAssocID="{D87AAC6F-8CE3-451D-A3A2-5C7721B0A1DA}" presName="rootConnector" presStyleLbl="node2" presStyleIdx="2" presStyleCnt="3"/>
      <dgm:spPr/>
    </dgm:pt>
    <dgm:pt modelId="{D44477F0-2DEE-44C4-A6A9-58E678998D4F}" type="pres">
      <dgm:prSet presAssocID="{D87AAC6F-8CE3-451D-A3A2-5C7721B0A1DA}" presName="hierChild4" presStyleCnt="0"/>
      <dgm:spPr/>
    </dgm:pt>
    <dgm:pt modelId="{315C6B48-9A8A-4DEC-AF98-7230A5D9432F}" type="pres">
      <dgm:prSet presAssocID="{A831756E-32B2-4747-8627-596DFF7D2976}" presName="Name37" presStyleLbl="parChTrans1D3" presStyleIdx="2" presStyleCnt="3"/>
      <dgm:spPr>
        <a:solidFill>
          <a:srgbClr val="708541"/>
        </a:solidFill>
      </dgm:spPr>
    </dgm:pt>
    <dgm:pt modelId="{B5321725-9750-4334-8E8F-38A81DA9DC2A}" type="pres">
      <dgm:prSet presAssocID="{6E0E675B-127E-470D-985A-C6A5D3B1049A}" presName="hierRoot2" presStyleCnt="0">
        <dgm:presLayoutVars>
          <dgm:hierBranch val="init"/>
        </dgm:presLayoutVars>
      </dgm:prSet>
      <dgm:spPr/>
    </dgm:pt>
    <dgm:pt modelId="{84D4DAB7-61BA-4E9D-8532-A7046E035CD1}" type="pres">
      <dgm:prSet presAssocID="{6E0E675B-127E-470D-985A-C6A5D3B1049A}" presName="rootComposite" presStyleCnt="0"/>
      <dgm:spPr/>
    </dgm:pt>
    <dgm:pt modelId="{E69BE02E-572A-4DCC-8FBC-95FE514CD727}" type="pres">
      <dgm:prSet presAssocID="{6E0E675B-127E-470D-985A-C6A5D3B1049A}" presName="rootText" presStyleLbl="node3" presStyleIdx="2" presStyleCnt="3">
        <dgm:presLayoutVars>
          <dgm:chPref val="3"/>
        </dgm:presLayoutVars>
      </dgm:prSet>
      <dgm:spPr>
        <a:solidFill>
          <a:srgbClr val="B1D272"/>
        </a:solidFill>
        <a:ln>
          <a:noFill/>
        </a:ln>
      </dgm:spPr>
    </dgm:pt>
    <dgm:pt modelId="{F88352D3-6490-4B2B-B6FD-D476271D669F}" type="pres">
      <dgm:prSet presAssocID="{6E0E675B-127E-470D-985A-C6A5D3B1049A}" presName="rootConnector" presStyleLbl="node3" presStyleIdx="2" presStyleCnt="3"/>
      <dgm:spPr/>
    </dgm:pt>
    <dgm:pt modelId="{AF972FE4-190D-4448-9C75-5ED3EDAAFE74}" type="pres">
      <dgm:prSet presAssocID="{6E0E675B-127E-470D-985A-C6A5D3B1049A}" presName="hierChild4" presStyleCnt="0"/>
      <dgm:spPr/>
    </dgm:pt>
    <dgm:pt modelId="{86AA074F-5992-4EA5-954B-D5E80C8BA620}" type="pres">
      <dgm:prSet presAssocID="{6E0E675B-127E-470D-985A-C6A5D3B1049A}" presName="hierChild5" presStyleCnt="0"/>
      <dgm:spPr/>
    </dgm:pt>
    <dgm:pt modelId="{00B4FB20-64CB-4061-BBE0-64216E0D29FF}" type="pres">
      <dgm:prSet presAssocID="{D87AAC6F-8CE3-451D-A3A2-5C7721B0A1DA}" presName="hierChild5" presStyleCnt="0"/>
      <dgm:spPr/>
    </dgm:pt>
    <dgm:pt modelId="{CB453D52-0DB0-4A9C-8C17-07B73715479D}" type="pres">
      <dgm:prSet presAssocID="{9D020DCD-997A-42D8-A6D3-37A9818BAFA1}" presName="hierChild3" presStyleCnt="0"/>
      <dgm:spPr/>
    </dgm:pt>
  </dgm:ptLst>
  <dgm:cxnLst>
    <dgm:cxn modelId="{D0FDC21F-EC83-4A69-9E2E-026FE3285FC0}" srcId="{98F864C1-AB33-4A5C-964D-2B3E9FC327A4}" destId="{1CD1B5C6-4600-4B3E-95C9-B8E4FB5A32A9}" srcOrd="0" destOrd="0" parTransId="{52F9D60F-8100-4D0C-883B-2D2627D60BE6}" sibTransId="{C166AB3D-E667-4FFE-B542-0DF61E0714E2}"/>
    <dgm:cxn modelId="{946F0A21-DD43-48B6-BDCB-011FCFC48355}" srcId="{9D020DCD-997A-42D8-A6D3-37A9818BAFA1}" destId="{51E20B31-EE04-4F00-A04B-FAB8A4DB2268}" srcOrd="1" destOrd="0" parTransId="{1B490E11-7A3E-47CE-8811-E392A0BD0FD3}" sibTransId="{E870BE17-7DE7-4844-A4C9-3DEACC89B339}"/>
    <dgm:cxn modelId="{C277F626-D65B-431E-ADC8-4E9BC67B3B12}" type="presOf" srcId="{9D020DCD-997A-42D8-A6D3-37A9818BAFA1}" destId="{D0E27A2F-8228-4248-AABE-C18F242B0FA4}" srcOrd="1" destOrd="0" presId="urn:microsoft.com/office/officeart/2005/8/layout/orgChart1"/>
    <dgm:cxn modelId="{A9A71B33-F860-40DA-960D-76D88C10DCBC}" type="presOf" srcId="{6E0E675B-127E-470D-985A-C6A5D3B1049A}" destId="{F88352D3-6490-4B2B-B6FD-D476271D669F}" srcOrd="1" destOrd="0" presId="urn:microsoft.com/office/officeart/2005/8/layout/orgChart1"/>
    <dgm:cxn modelId="{84513640-E26F-44AC-B94F-8567935BE280}" type="presOf" srcId="{D87AAC6F-8CE3-451D-A3A2-5C7721B0A1DA}" destId="{F594EA87-0D0D-481F-A9B5-D3C7E617F9BC}" srcOrd="0" destOrd="0" presId="urn:microsoft.com/office/officeart/2005/8/layout/orgChart1"/>
    <dgm:cxn modelId="{E47FA45E-C679-4799-B98B-4F17131C2A44}" srcId="{9D020DCD-997A-42D8-A6D3-37A9818BAFA1}" destId="{98F864C1-AB33-4A5C-964D-2B3E9FC327A4}" srcOrd="0" destOrd="0" parTransId="{71AA0F43-EFAF-4222-AF62-59EA4DC859B1}" sibTransId="{33E6CB8F-38F3-43C4-889F-192CAAD20D95}"/>
    <dgm:cxn modelId="{C5D21561-055C-4BA9-A265-E2ACB96AAC20}" type="presOf" srcId="{51E20B31-EE04-4F00-A04B-FAB8A4DB2268}" destId="{6B4185F0-24A2-4D7F-8535-6FFEDEB92009}" srcOrd="0" destOrd="0" presId="urn:microsoft.com/office/officeart/2005/8/layout/orgChart1"/>
    <dgm:cxn modelId="{1F638A44-9D65-425B-93B4-8D11ECAD2307}" type="presOf" srcId="{9D020DCD-997A-42D8-A6D3-37A9818BAFA1}" destId="{18234562-8D30-401E-A794-1C8A8A4BC774}" srcOrd="0" destOrd="0" presId="urn:microsoft.com/office/officeart/2005/8/layout/orgChart1"/>
    <dgm:cxn modelId="{3CCCA448-0760-498F-A9C2-E2B30660F554}" srcId="{D87AAC6F-8CE3-451D-A3A2-5C7721B0A1DA}" destId="{6E0E675B-127E-470D-985A-C6A5D3B1049A}" srcOrd="0" destOrd="0" parTransId="{A831756E-32B2-4747-8627-596DFF7D2976}" sibTransId="{A292CCD7-3A07-4452-955E-91840045D892}"/>
    <dgm:cxn modelId="{1255436C-6F4E-4528-9B0F-C5D8BB84C6D2}" type="presOf" srcId="{D87AAC6F-8CE3-451D-A3A2-5C7721B0A1DA}" destId="{2E66968D-464D-44AB-BCC1-C687C5574BEE}" srcOrd="1" destOrd="0" presId="urn:microsoft.com/office/officeart/2005/8/layout/orgChart1"/>
    <dgm:cxn modelId="{8559F36E-3254-4C49-AFDC-4219B706DD38}" type="presOf" srcId="{D30139EA-D6CF-4440-A69A-4DFD3F6DE515}" destId="{4E3F01A6-355E-4DB5-86EA-8F197FE2C69F}" srcOrd="0" destOrd="0" presId="urn:microsoft.com/office/officeart/2005/8/layout/orgChart1"/>
    <dgm:cxn modelId="{D5EA2258-F845-498F-8852-C15717EA0107}" type="presOf" srcId="{6E0E675B-127E-470D-985A-C6A5D3B1049A}" destId="{E69BE02E-572A-4DCC-8FBC-95FE514CD727}" srcOrd="0" destOrd="0" presId="urn:microsoft.com/office/officeart/2005/8/layout/orgChart1"/>
    <dgm:cxn modelId="{0521E05A-01BB-4CCD-B7C1-AA486B37E75D}" type="presOf" srcId="{98F864C1-AB33-4A5C-964D-2B3E9FC327A4}" destId="{DA4EAB17-2245-40D7-BD31-EB1BD8A4DA76}" srcOrd="0" destOrd="0" presId="urn:microsoft.com/office/officeart/2005/8/layout/orgChart1"/>
    <dgm:cxn modelId="{EF6F5D7D-2DFB-494E-9786-D6B3586E831C}" type="presOf" srcId="{52F9D60F-8100-4D0C-883B-2D2627D60BE6}" destId="{AAD5758F-AD13-4FDA-B4C5-BC801B3B30A3}" srcOrd="0" destOrd="0" presId="urn:microsoft.com/office/officeart/2005/8/layout/orgChart1"/>
    <dgm:cxn modelId="{8C192285-86BC-472C-A5D9-C0634129E433}" type="presOf" srcId="{10106110-D525-49F1-B366-B72F5E1A2309}" destId="{78B73852-E3B0-4143-A5AF-85CC17C3895C}" srcOrd="0" destOrd="0" presId="urn:microsoft.com/office/officeart/2005/8/layout/orgChart1"/>
    <dgm:cxn modelId="{ECC8DC91-AFD7-4E82-9DC2-E70193664EEE}" type="presOf" srcId="{71AA0F43-EFAF-4222-AF62-59EA4DC859B1}" destId="{FFC86B80-CDED-48E7-B6D8-D595713D144A}" srcOrd="0" destOrd="0" presId="urn:microsoft.com/office/officeart/2005/8/layout/orgChart1"/>
    <dgm:cxn modelId="{0581AD94-910A-46FA-86F3-D13A8894A589}" type="presOf" srcId="{A831756E-32B2-4747-8627-596DFF7D2976}" destId="{315C6B48-9A8A-4DEC-AF98-7230A5D9432F}" srcOrd="0" destOrd="0" presId="urn:microsoft.com/office/officeart/2005/8/layout/orgChart1"/>
    <dgm:cxn modelId="{B9BDD898-3313-432A-BDCA-9A6F8408B77C}" type="presOf" srcId="{A96984D0-8BA1-4083-A34D-6E7A10F9BF14}" destId="{09CBB2EC-EC45-4E43-BE7F-8321D58F0786}" srcOrd="0" destOrd="0" presId="urn:microsoft.com/office/officeart/2005/8/layout/orgChart1"/>
    <dgm:cxn modelId="{AFC38299-3DF7-44D0-B8B7-E4FAE559934A}" type="presOf" srcId="{1CD1B5C6-4600-4B3E-95C9-B8E4FB5A32A9}" destId="{40A9A958-B98A-4181-8238-AB0A76ED902F}" srcOrd="0" destOrd="0" presId="urn:microsoft.com/office/officeart/2005/8/layout/orgChart1"/>
    <dgm:cxn modelId="{CAE014A1-15F3-49CF-9F60-5ADC52819F60}" type="presOf" srcId="{98F864C1-AB33-4A5C-964D-2B3E9FC327A4}" destId="{19AB48EC-7C7D-438D-B12D-9AA50348FCA4}" srcOrd="1" destOrd="0" presId="urn:microsoft.com/office/officeart/2005/8/layout/orgChart1"/>
    <dgm:cxn modelId="{3953DEA9-9CFF-4301-881F-2B15D62A48AC}" type="presOf" srcId="{1CD1B5C6-4600-4B3E-95C9-B8E4FB5A32A9}" destId="{6EDAECBC-CF9A-452C-98C6-D83B3DDE9556}" srcOrd="1" destOrd="0" presId="urn:microsoft.com/office/officeart/2005/8/layout/orgChart1"/>
    <dgm:cxn modelId="{7B7695B9-EC8B-40B9-8646-096B8D7012F1}" type="presOf" srcId="{787FDE2B-DD1C-4B4B-A555-EF3975104DEA}" destId="{5CD2AA71-699A-41DF-8D83-7919856AEA0C}" srcOrd="0" destOrd="0" presId="urn:microsoft.com/office/officeart/2005/8/layout/orgChart1"/>
    <dgm:cxn modelId="{915C3EC0-5B68-44AF-9C3B-0D0FDBEA2817}" srcId="{51E20B31-EE04-4F00-A04B-FAB8A4DB2268}" destId="{787FDE2B-DD1C-4B4B-A555-EF3975104DEA}" srcOrd="0" destOrd="0" parTransId="{A96984D0-8BA1-4083-A34D-6E7A10F9BF14}" sibTransId="{58336EFC-73BA-402F-BC82-A66B1F4E6E4C}"/>
    <dgm:cxn modelId="{ADAC1ACC-8CC5-4990-9085-0E62BE1EBB00}" type="presOf" srcId="{1B490E11-7A3E-47CE-8811-E392A0BD0FD3}" destId="{84A99D9F-EE63-4086-BFFC-0A993004B25C}" srcOrd="0" destOrd="0" presId="urn:microsoft.com/office/officeart/2005/8/layout/orgChart1"/>
    <dgm:cxn modelId="{AEC036D5-C2F8-43A0-B38E-1FEDDEA01FDA}" type="presOf" srcId="{51E20B31-EE04-4F00-A04B-FAB8A4DB2268}" destId="{DF483AF9-AC1B-425B-9CC4-147A151DFFC4}" srcOrd="1" destOrd="0" presId="urn:microsoft.com/office/officeart/2005/8/layout/orgChart1"/>
    <dgm:cxn modelId="{D17E3AD8-AA23-410E-BF98-42E6DC3C6516}" type="presOf" srcId="{787FDE2B-DD1C-4B4B-A555-EF3975104DEA}" destId="{45E034E1-58C8-4160-B08D-DED9BB7C8B87}" srcOrd="1" destOrd="0" presId="urn:microsoft.com/office/officeart/2005/8/layout/orgChart1"/>
    <dgm:cxn modelId="{C95A5EF3-2FDD-4D70-95DC-EFAC55A3535E}" srcId="{D30139EA-D6CF-4440-A69A-4DFD3F6DE515}" destId="{9D020DCD-997A-42D8-A6D3-37A9818BAFA1}" srcOrd="0" destOrd="0" parTransId="{1B4BBBC9-3176-4637-9F76-1A6610D321A7}" sibTransId="{BC6E86A8-36A5-4CFE-84BB-12641D1C5C5C}"/>
    <dgm:cxn modelId="{56AC1EF8-F4CE-403C-A3A6-0B20EE48AAD0}" srcId="{9D020DCD-997A-42D8-A6D3-37A9818BAFA1}" destId="{D87AAC6F-8CE3-451D-A3A2-5C7721B0A1DA}" srcOrd="2" destOrd="0" parTransId="{10106110-D525-49F1-B366-B72F5E1A2309}" sibTransId="{4F1C08CA-7936-48A6-BC8D-6E213462FB86}"/>
    <dgm:cxn modelId="{A4EBEE01-D4C4-49E0-AB9F-DD1541013050}" type="presParOf" srcId="{4E3F01A6-355E-4DB5-86EA-8F197FE2C69F}" destId="{D3283145-14B2-414A-BC49-BA47C0BFB2A8}" srcOrd="0" destOrd="0" presId="urn:microsoft.com/office/officeart/2005/8/layout/orgChart1"/>
    <dgm:cxn modelId="{31D2AFD3-2425-4764-B966-0474EE6E893D}" type="presParOf" srcId="{D3283145-14B2-414A-BC49-BA47C0BFB2A8}" destId="{499D9F36-58DB-4CD3-AEE8-E780E15C8A44}" srcOrd="0" destOrd="0" presId="urn:microsoft.com/office/officeart/2005/8/layout/orgChart1"/>
    <dgm:cxn modelId="{AD73C55A-E349-4361-A2FD-260BA7F9B452}" type="presParOf" srcId="{499D9F36-58DB-4CD3-AEE8-E780E15C8A44}" destId="{18234562-8D30-401E-A794-1C8A8A4BC774}" srcOrd="0" destOrd="0" presId="urn:microsoft.com/office/officeart/2005/8/layout/orgChart1"/>
    <dgm:cxn modelId="{CECE5F14-0B27-483D-8B69-55599EBC4BE1}" type="presParOf" srcId="{499D9F36-58DB-4CD3-AEE8-E780E15C8A44}" destId="{D0E27A2F-8228-4248-AABE-C18F242B0FA4}" srcOrd="1" destOrd="0" presId="urn:microsoft.com/office/officeart/2005/8/layout/orgChart1"/>
    <dgm:cxn modelId="{347B9F97-0AC4-4472-AE25-63B8A143B4D2}" type="presParOf" srcId="{D3283145-14B2-414A-BC49-BA47C0BFB2A8}" destId="{1CAC697B-5F9B-4F6D-821F-3464E20586D6}" srcOrd="1" destOrd="0" presId="urn:microsoft.com/office/officeart/2005/8/layout/orgChart1"/>
    <dgm:cxn modelId="{8C79D0C2-6A3F-4FDB-AC3C-878ADB02D028}" type="presParOf" srcId="{1CAC697B-5F9B-4F6D-821F-3464E20586D6}" destId="{FFC86B80-CDED-48E7-B6D8-D595713D144A}" srcOrd="0" destOrd="0" presId="urn:microsoft.com/office/officeart/2005/8/layout/orgChart1"/>
    <dgm:cxn modelId="{6A1C4F78-3010-452D-8FD0-D65FD1335423}" type="presParOf" srcId="{1CAC697B-5F9B-4F6D-821F-3464E20586D6}" destId="{9A2CB9D9-92A4-49CD-BEB0-D6C4ABBCCAC6}" srcOrd="1" destOrd="0" presId="urn:microsoft.com/office/officeart/2005/8/layout/orgChart1"/>
    <dgm:cxn modelId="{CD08F9E8-8A9E-48BB-9159-55F536EEFDBC}" type="presParOf" srcId="{9A2CB9D9-92A4-49CD-BEB0-D6C4ABBCCAC6}" destId="{2C1456BC-8630-40CB-B92C-843F91FF81C4}" srcOrd="0" destOrd="0" presId="urn:microsoft.com/office/officeart/2005/8/layout/orgChart1"/>
    <dgm:cxn modelId="{C6F7437E-8C8C-49A0-82B7-C74028640B4C}" type="presParOf" srcId="{2C1456BC-8630-40CB-B92C-843F91FF81C4}" destId="{DA4EAB17-2245-40D7-BD31-EB1BD8A4DA76}" srcOrd="0" destOrd="0" presId="urn:microsoft.com/office/officeart/2005/8/layout/orgChart1"/>
    <dgm:cxn modelId="{E37F577A-7F4A-4413-B88F-ADB95C6F431B}" type="presParOf" srcId="{2C1456BC-8630-40CB-B92C-843F91FF81C4}" destId="{19AB48EC-7C7D-438D-B12D-9AA50348FCA4}" srcOrd="1" destOrd="0" presId="urn:microsoft.com/office/officeart/2005/8/layout/orgChart1"/>
    <dgm:cxn modelId="{0F3B0D8B-E73A-4C8B-A50B-962DFFCA1739}" type="presParOf" srcId="{9A2CB9D9-92A4-49CD-BEB0-D6C4ABBCCAC6}" destId="{6148644E-010A-4E01-B916-43B338CA4795}" srcOrd="1" destOrd="0" presId="urn:microsoft.com/office/officeart/2005/8/layout/orgChart1"/>
    <dgm:cxn modelId="{35FBC08A-7A00-4357-9F06-12D2079E4212}" type="presParOf" srcId="{6148644E-010A-4E01-B916-43B338CA4795}" destId="{AAD5758F-AD13-4FDA-B4C5-BC801B3B30A3}" srcOrd="0" destOrd="0" presId="urn:microsoft.com/office/officeart/2005/8/layout/orgChart1"/>
    <dgm:cxn modelId="{5932055F-6968-4CF8-ABFE-488F8CB11843}" type="presParOf" srcId="{6148644E-010A-4E01-B916-43B338CA4795}" destId="{584ECE95-2F5F-4562-98DA-42CF60512205}" srcOrd="1" destOrd="0" presId="urn:microsoft.com/office/officeart/2005/8/layout/orgChart1"/>
    <dgm:cxn modelId="{D3F63E09-2C9A-41E1-BC44-84A2386DE0FB}" type="presParOf" srcId="{584ECE95-2F5F-4562-98DA-42CF60512205}" destId="{5F87CB2B-7977-41CA-AB61-B3AC3F94F605}" srcOrd="0" destOrd="0" presId="urn:microsoft.com/office/officeart/2005/8/layout/orgChart1"/>
    <dgm:cxn modelId="{FB66A9E7-9D33-4B34-827C-321FF1753EC1}" type="presParOf" srcId="{5F87CB2B-7977-41CA-AB61-B3AC3F94F605}" destId="{40A9A958-B98A-4181-8238-AB0A76ED902F}" srcOrd="0" destOrd="0" presId="urn:microsoft.com/office/officeart/2005/8/layout/orgChart1"/>
    <dgm:cxn modelId="{047899C4-B5BB-4D80-9D19-B748CA67FB07}" type="presParOf" srcId="{5F87CB2B-7977-41CA-AB61-B3AC3F94F605}" destId="{6EDAECBC-CF9A-452C-98C6-D83B3DDE9556}" srcOrd="1" destOrd="0" presId="urn:microsoft.com/office/officeart/2005/8/layout/orgChart1"/>
    <dgm:cxn modelId="{C760D21E-767F-4194-AD55-B8CF4D3DDA29}" type="presParOf" srcId="{584ECE95-2F5F-4562-98DA-42CF60512205}" destId="{5EECE78C-226E-4F27-A291-24E1E91447CF}" srcOrd="1" destOrd="0" presId="urn:microsoft.com/office/officeart/2005/8/layout/orgChart1"/>
    <dgm:cxn modelId="{EE62E28C-4242-4943-B31F-E4D41E903F63}" type="presParOf" srcId="{584ECE95-2F5F-4562-98DA-42CF60512205}" destId="{88F68070-6072-4B58-9E37-567BB8C5E3EE}" srcOrd="2" destOrd="0" presId="urn:microsoft.com/office/officeart/2005/8/layout/orgChart1"/>
    <dgm:cxn modelId="{9E8AFEB0-E422-455A-A246-82B07DE318E5}" type="presParOf" srcId="{9A2CB9D9-92A4-49CD-BEB0-D6C4ABBCCAC6}" destId="{797474EB-A261-4EBD-AEBC-2AFA05AA57CC}" srcOrd="2" destOrd="0" presId="urn:microsoft.com/office/officeart/2005/8/layout/orgChart1"/>
    <dgm:cxn modelId="{AE9AFD7E-8E22-47F3-9F93-DE44BD045AA0}" type="presParOf" srcId="{1CAC697B-5F9B-4F6D-821F-3464E20586D6}" destId="{84A99D9F-EE63-4086-BFFC-0A993004B25C}" srcOrd="2" destOrd="0" presId="urn:microsoft.com/office/officeart/2005/8/layout/orgChart1"/>
    <dgm:cxn modelId="{8927F909-00F7-42D0-B79C-F636259D8BCF}" type="presParOf" srcId="{1CAC697B-5F9B-4F6D-821F-3464E20586D6}" destId="{902A4972-07D1-4E20-B133-C8F815861B5D}" srcOrd="3" destOrd="0" presId="urn:microsoft.com/office/officeart/2005/8/layout/orgChart1"/>
    <dgm:cxn modelId="{4C9A57C3-230F-4A74-8AB9-143262809B5E}" type="presParOf" srcId="{902A4972-07D1-4E20-B133-C8F815861B5D}" destId="{AB87922E-5BF2-4215-853A-E08C4C39EF72}" srcOrd="0" destOrd="0" presId="urn:microsoft.com/office/officeart/2005/8/layout/orgChart1"/>
    <dgm:cxn modelId="{295B8D8E-BD44-478E-99C3-58059B584392}" type="presParOf" srcId="{AB87922E-5BF2-4215-853A-E08C4C39EF72}" destId="{6B4185F0-24A2-4D7F-8535-6FFEDEB92009}" srcOrd="0" destOrd="0" presId="urn:microsoft.com/office/officeart/2005/8/layout/orgChart1"/>
    <dgm:cxn modelId="{F386104A-8D7E-4928-ACAD-942409B9D133}" type="presParOf" srcId="{AB87922E-5BF2-4215-853A-E08C4C39EF72}" destId="{DF483AF9-AC1B-425B-9CC4-147A151DFFC4}" srcOrd="1" destOrd="0" presId="urn:microsoft.com/office/officeart/2005/8/layout/orgChart1"/>
    <dgm:cxn modelId="{C614B935-6BAA-49E9-BA1C-7D9AC2EA0845}" type="presParOf" srcId="{902A4972-07D1-4E20-B133-C8F815861B5D}" destId="{DA7118E8-95EF-4C63-B0E5-3DE08BFB2C98}" srcOrd="1" destOrd="0" presId="urn:microsoft.com/office/officeart/2005/8/layout/orgChart1"/>
    <dgm:cxn modelId="{B605703D-53DD-4DC4-BB19-E7E5AAD89A16}" type="presParOf" srcId="{DA7118E8-95EF-4C63-B0E5-3DE08BFB2C98}" destId="{09CBB2EC-EC45-4E43-BE7F-8321D58F0786}" srcOrd="0" destOrd="0" presId="urn:microsoft.com/office/officeart/2005/8/layout/orgChart1"/>
    <dgm:cxn modelId="{35529953-8F77-4AB9-A0CC-3B53D4F950A9}" type="presParOf" srcId="{DA7118E8-95EF-4C63-B0E5-3DE08BFB2C98}" destId="{A85AD7D1-3A85-4073-A32F-4ECF452FA7C5}" srcOrd="1" destOrd="0" presId="urn:microsoft.com/office/officeart/2005/8/layout/orgChart1"/>
    <dgm:cxn modelId="{963EBE54-AC57-4E7E-8D0A-2ADBD3938CEB}" type="presParOf" srcId="{A85AD7D1-3A85-4073-A32F-4ECF452FA7C5}" destId="{C3F01005-2E43-4958-A678-8F45BEA3F48B}" srcOrd="0" destOrd="0" presId="urn:microsoft.com/office/officeart/2005/8/layout/orgChart1"/>
    <dgm:cxn modelId="{94D8A14F-507C-4359-AAAA-6A7E9381DB1F}" type="presParOf" srcId="{C3F01005-2E43-4958-A678-8F45BEA3F48B}" destId="{5CD2AA71-699A-41DF-8D83-7919856AEA0C}" srcOrd="0" destOrd="0" presId="urn:microsoft.com/office/officeart/2005/8/layout/orgChart1"/>
    <dgm:cxn modelId="{11E750ED-5793-4AEE-BF35-7591BF1E819B}" type="presParOf" srcId="{C3F01005-2E43-4958-A678-8F45BEA3F48B}" destId="{45E034E1-58C8-4160-B08D-DED9BB7C8B87}" srcOrd="1" destOrd="0" presId="urn:microsoft.com/office/officeart/2005/8/layout/orgChart1"/>
    <dgm:cxn modelId="{F0386E69-7854-495F-B25D-23DC527FAEF6}" type="presParOf" srcId="{A85AD7D1-3A85-4073-A32F-4ECF452FA7C5}" destId="{A96DF824-FBE3-4109-B144-FE8EE4C88B07}" srcOrd="1" destOrd="0" presId="urn:microsoft.com/office/officeart/2005/8/layout/orgChart1"/>
    <dgm:cxn modelId="{1D424996-6A95-4B36-B201-F55A3634ED1A}" type="presParOf" srcId="{A85AD7D1-3A85-4073-A32F-4ECF452FA7C5}" destId="{B51C8769-D42D-48EA-AEA7-9F2893F621F7}" srcOrd="2" destOrd="0" presId="urn:microsoft.com/office/officeart/2005/8/layout/orgChart1"/>
    <dgm:cxn modelId="{47930E93-4579-4DD5-861A-DD25DB40717F}" type="presParOf" srcId="{902A4972-07D1-4E20-B133-C8F815861B5D}" destId="{8F289454-6F7E-48CF-8E0B-8D4132DDC085}" srcOrd="2" destOrd="0" presId="urn:microsoft.com/office/officeart/2005/8/layout/orgChart1"/>
    <dgm:cxn modelId="{CBBE0099-7737-45C8-8E32-C8B9B398508D}" type="presParOf" srcId="{1CAC697B-5F9B-4F6D-821F-3464E20586D6}" destId="{78B73852-E3B0-4143-A5AF-85CC17C3895C}" srcOrd="4" destOrd="0" presId="urn:microsoft.com/office/officeart/2005/8/layout/orgChart1"/>
    <dgm:cxn modelId="{BBEFB401-AB66-460D-8DEC-9C25727F0337}" type="presParOf" srcId="{1CAC697B-5F9B-4F6D-821F-3464E20586D6}" destId="{57BE6788-8E26-499A-A41F-E89230E52354}" srcOrd="5" destOrd="0" presId="urn:microsoft.com/office/officeart/2005/8/layout/orgChart1"/>
    <dgm:cxn modelId="{043A7654-3125-4D45-9900-47D5C8AE48C3}" type="presParOf" srcId="{57BE6788-8E26-499A-A41F-E89230E52354}" destId="{A1F2F5F8-04AD-4641-BB16-077FF955F5EE}" srcOrd="0" destOrd="0" presId="urn:microsoft.com/office/officeart/2005/8/layout/orgChart1"/>
    <dgm:cxn modelId="{9233BB37-4C1B-4C08-B772-860446380FA9}" type="presParOf" srcId="{A1F2F5F8-04AD-4641-BB16-077FF955F5EE}" destId="{F594EA87-0D0D-481F-A9B5-D3C7E617F9BC}" srcOrd="0" destOrd="0" presId="urn:microsoft.com/office/officeart/2005/8/layout/orgChart1"/>
    <dgm:cxn modelId="{F815540A-FCF4-43C8-B7AA-C996DC1766B2}" type="presParOf" srcId="{A1F2F5F8-04AD-4641-BB16-077FF955F5EE}" destId="{2E66968D-464D-44AB-BCC1-C687C5574BEE}" srcOrd="1" destOrd="0" presId="urn:microsoft.com/office/officeart/2005/8/layout/orgChart1"/>
    <dgm:cxn modelId="{415322B5-55F0-4AF8-A4D1-A0273B637EE9}" type="presParOf" srcId="{57BE6788-8E26-499A-A41F-E89230E52354}" destId="{D44477F0-2DEE-44C4-A6A9-58E678998D4F}" srcOrd="1" destOrd="0" presId="urn:microsoft.com/office/officeart/2005/8/layout/orgChart1"/>
    <dgm:cxn modelId="{21E46344-3539-491B-ACDA-79E9E880CF52}" type="presParOf" srcId="{D44477F0-2DEE-44C4-A6A9-58E678998D4F}" destId="{315C6B48-9A8A-4DEC-AF98-7230A5D9432F}" srcOrd="0" destOrd="0" presId="urn:microsoft.com/office/officeart/2005/8/layout/orgChart1"/>
    <dgm:cxn modelId="{7F42A043-8C7D-4699-9D8A-EAE2440F8E93}" type="presParOf" srcId="{D44477F0-2DEE-44C4-A6A9-58E678998D4F}" destId="{B5321725-9750-4334-8E8F-38A81DA9DC2A}" srcOrd="1" destOrd="0" presId="urn:microsoft.com/office/officeart/2005/8/layout/orgChart1"/>
    <dgm:cxn modelId="{DE2F1B03-C22A-407B-A991-D534A945100A}" type="presParOf" srcId="{B5321725-9750-4334-8E8F-38A81DA9DC2A}" destId="{84D4DAB7-61BA-4E9D-8532-A7046E035CD1}" srcOrd="0" destOrd="0" presId="urn:microsoft.com/office/officeart/2005/8/layout/orgChart1"/>
    <dgm:cxn modelId="{FA11B6F6-C330-4571-9305-D61090929C7D}" type="presParOf" srcId="{84D4DAB7-61BA-4E9D-8532-A7046E035CD1}" destId="{E69BE02E-572A-4DCC-8FBC-95FE514CD727}" srcOrd="0" destOrd="0" presId="urn:microsoft.com/office/officeart/2005/8/layout/orgChart1"/>
    <dgm:cxn modelId="{A956BBE6-2777-4CEA-879D-507D530D3725}" type="presParOf" srcId="{84D4DAB7-61BA-4E9D-8532-A7046E035CD1}" destId="{F88352D3-6490-4B2B-B6FD-D476271D669F}" srcOrd="1" destOrd="0" presId="urn:microsoft.com/office/officeart/2005/8/layout/orgChart1"/>
    <dgm:cxn modelId="{61765A30-867B-4DA3-B179-1A9244ADEDF6}" type="presParOf" srcId="{B5321725-9750-4334-8E8F-38A81DA9DC2A}" destId="{AF972FE4-190D-4448-9C75-5ED3EDAAFE74}" srcOrd="1" destOrd="0" presId="urn:microsoft.com/office/officeart/2005/8/layout/orgChart1"/>
    <dgm:cxn modelId="{5BE0E217-79E1-473C-89A6-396D14EB2596}" type="presParOf" srcId="{B5321725-9750-4334-8E8F-38A81DA9DC2A}" destId="{86AA074F-5992-4EA5-954B-D5E80C8BA620}" srcOrd="2" destOrd="0" presId="urn:microsoft.com/office/officeart/2005/8/layout/orgChart1"/>
    <dgm:cxn modelId="{6AA82197-6859-4148-A504-D3008161439E}" type="presParOf" srcId="{57BE6788-8E26-499A-A41F-E89230E52354}" destId="{00B4FB20-64CB-4061-BBE0-64216E0D29FF}" srcOrd="2" destOrd="0" presId="urn:microsoft.com/office/officeart/2005/8/layout/orgChart1"/>
    <dgm:cxn modelId="{381F46E1-8652-43FB-8ECE-424377A525CA}" type="presParOf" srcId="{D3283145-14B2-414A-BC49-BA47C0BFB2A8}" destId="{CB453D52-0DB0-4A9C-8C17-07B73715479D}" srcOrd="2" destOrd="0" presId="urn:microsoft.com/office/officeart/2005/8/layout/orgChart1"/>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5B8A256-7F92-4AB4-A50B-5C325BFAB659}" type="doc">
      <dgm:prSet loTypeId="urn:microsoft.com/office/officeart/2005/8/layout/hierarchy2" loCatId="hierarchy" qsTypeId="urn:microsoft.com/office/officeart/2005/8/quickstyle/simple1" qsCatId="simple" csTypeId="urn:microsoft.com/office/officeart/2005/8/colors/colorful1" csCatId="colorful" phldr="1"/>
      <dgm:spPr/>
      <dgm:t>
        <a:bodyPr/>
        <a:lstStyle/>
        <a:p>
          <a:endParaRPr lang="en-US"/>
        </a:p>
      </dgm:t>
    </dgm:pt>
    <dgm:pt modelId="{359C643C-DEFE-4F00-9AE1-0D21F0E9A2F4}">
      <dgm:prSet phldrT="[Text]" custT="1"/>
      <dgm:spPr>
        <a:solidFill>
          <a:srgbClr val="B1D272"/>
        </a:solidFill>
        <a:ln>
          <a:noFill/>
        </a:ln>
      </dgm:spPr>
      <dgm:t>
        <a:bodyPr/>
        <a:lstStyle/>
        <a:p>
          <a:r>
            <a:rPr lang="ko-KR" altLang="en-US" sz="1600" dirty="0">
              <a:latin typeface="IntelOne Text" panose="020B0503020203020204" pitchFamily="34" charset="0"/>
            </a:rPr>
            <a:t>변수 </a:t>
          </a:r>
          <a:r>
            <a:rPr lang="en-SG" sz="1600" dirty="0">
              <a:latin typeface="IntelOne Text" panose="020B0503020203020204" pitchFamily="34" charset="0"/>
            </a:rPr>
            <a:t>1</a:t>
          </a:r>
          <a:endParaRPr lang="en-US" sz="1600" dirty="0">
            <a:latin typeface="IntelOne Text" panose="020B0503020203020204" pitchFamily="34" charset="0"/>
          </a:endParaRPr>
        </a:p>
      </dgm:t>
    </dgm:pt>
    <dgm:pt modelId="{FFB2A0BE-815F-49EA-B8C9-091C5638CEEA}" type="parTrans" cxnId="{992E8DB4-AB41-4901-940C-3FD0620F6FA9}">
      <dgm:prSet/>
      <dgm:spPr/>
      <dgm:t>
        <a:bodyPr/>
        <a:lstStyle/>
        <a:p>
          <a:endParaRPr lang="en-US">
            <a:latin typeface="IntelOne Text" panose="020B0503020203020204" pitchFamily="34" charset="0"/>
          </a:endParaRPr>
        </a:p>
      </dgm:t>
    </dgm:pt>
    <dgm:pt modelId="{88DCBCFA-D880-420C-99AF-60A0F94E38E1}" type="sibTrans" cxnId="{992E8DB4-AB41-4901-940C-3FD0620F6FA9}">
      <dgm:prSet/>
      <dgm:spPr/>
      <dgm:t>
        <a:bodyPr/>
        <a:lstStyle/>
        <a:p>
          <a:endParaRPr lang="en-US">
            <a:latin typeface="IntelOne Text" panose="020B0503020203020204" pitchFamily="34" charset="0"/>
          </a:endParaRPr>
        </a:p>
      </dgm:t>
    </dgm:pt>
    <dgm:pt modelId="{5075B9E3-A028-479B-B052-8254536B5F36}">
      <dgm:prSet phldrT="[Text]" custT="1"/>
      <dgm:spPr>
        <a:solidFill>
          <a:srgbClr val="8BAE46"/>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2a</a:t>
          </a:r>
          <a:endParaRPr lang="en-US" sz="1600" dirty="0">
            <a:latin typeface="IntelOne Text" panose="020B0503020203020204" pitchFamily="34" charset="0"/>
          </a:endParaRPr>
        </a:p>
      </dgm:t>
    </dgm:pt>
    <dgm:pt modelId="{81A4D511-A241-46C0-8FFC-A400387B80DF}" type="parTrans" cxnId="{8102321A-9580-451C-B1EE-2AAFDDF5DA04}">
      <dgm:prSet/>
      <dgm:spPr/>
      <dgm:t>
        <a:bodyPr/>
        <a:lstStyle/>
        <a:p>
          <a:endParaRPr lang="en-US">
            <a:latin typeface="IntelOne Text" panose="020B0503020203020204" pitchFamily="34" charset="0"/>
          </a:endParaRPr>
        </a:p>
      </dgm:t>
    </dgm:pt>
    <dgm:pt modelId="{97488A78-9A82-437F-B053-4C5E3DF7175E}" type="sibTrans" cxnId="{8102321A-9580-451C-B1EE-2AAFDDF5DA04}">
      <dgm:prSet/>
      <dgm:spPr/>
      <dgm:t>
        <a:bodyPr/>
        <a:lstStyle/>
        <a:p>
          <a:endParaRPr lang="en-US">
            <a:latin typeface="IntelOne Text" panose="020B0503020203020204" pitchFamily="34" charset="0"/>
          </a:endParaRPr>
        </a:p>
      </dgm:t>
    </dgm:pt>
    <dgm:pt modelId="{88E547D6-E762-4AC8-8216-E3FD0FA04B11}">
      <dgm:prSet phldrT="[Text]" custT="1"/>
      <dgm:spPr>
        <a:solidFill>
          <a:srgbClr val="708541"/>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3a</a:t>
          </a:r>
          <a:endParaRPr lang="en-US" sz="1600" dirty="0">
            <a:latin typeface="IntelOne Text" panose="020B0503020203020204" pitchFamily="34" charset="0"/>
          </a:endParaRPr>
        </a:p>
      </dgm:t>
    </dgm:pt>
    <dgm:pt modelId="{AC2AC8DB-13DC-4368-9F5B-780C57CB72ED}" type="parTrans" cxnId="{23786152-0374-4E11-A90F-101AD19B7148}">
      <dgm:prSet/>
      <dgm:spPr/>
      <dgm:t>
        <a:bodyPr/>
        <a:lstStyle/>
        <a:p>
          <a:endParaRPr lang="en-US">
            <a:latin typeface="IntelOne Text" panose="020B0503020203020204" pitchFamily="34" charset="0"/>
          </a:endParaRPr>
        </a:p>
      </dgm:t>
    </dgm:pt>
    <dgm:pt modelId="{ED0DA7C2-DD8D-4F9D-9915-1E71CFA6F135}" type="sibTrans" cxnId="{23786152-0374-4E11-A90F-101AD19B7148}">
      <dgm:prSet/>
      <dgm:spPr/>
      <dgm:t>
        <a:bodyPr/>
        <a:lstStyle/>
        <a:p>
          <a:endParaRPr lang="en-US">
            <a:latin typeface="IntelOne Text" panose="020B0503020203020204" pitchFamily="34" charset="0"/>
          </a:endParaRPr>
        </a:p>
      </dgm:t>
    </dgm:pt>
    <dgm:pt modelId="{37FF5010-96A4-4359-95A8-7A02CA2777DE}">
      <dgm:prSet phldrT="[Text]" custT="1"/>
      <dgm:spPr>
        <a:solidFill>
          <a:srgbClr val="708541"/>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3b</a:t>
          </a:r>
          <a:endParaRPr lang="en-US" sz="1600" dirty="0">
            <a:latin typeface="IntelOne Text" panose="020B0503020203020204" pitchFamily="34" charset="0"/>
          </a:endParaRPr>
        </a:p>
      </dgm:t>
    </dgm:pt>
    <dgm:pt modelId="{1E5BBD4F-C357-4CFA-AE88-8E12F8A0E2E7}" type="parTrans" cxnId="{EF42FA46-0C8A-4749-A1E7-E57912B1BE07}">
      <dgm:prSet/>
      <dgm:spPr/>
      <dgm:t>
        <a:bodyPr/>
        <a:lstStyle/>
        <a:p>
          <a:endParaRPr lang="en-US">
            <a:latin typeface="IntelOne Text" panose="020B0503020203020204" pitchFamily="34" charset="0"/>
          </a:endParaRPr>
        </a:p>
      </dgm:t>
    </dgm:pt>
    <dgm:pt modelId="{196CFC43-569E-4144-AC10-E151974D468B}" type="sibTrans" cxnId="{EF42FA46-0C8A-4749-A1E7-E57912B1BE07}">
      <dgm:prSet/>
      <dgm:spPr/>
      <dgm:t>
        <a:bodyPr/>
        <a:lstStyle/>
        <a:p>
          <a:endParaRPr lang="en-US">
            <a:latin typeface="IntelOne Text" panose="020B0503020203020204" pitchFamily="34" charset="0"/>
          </a:endParaRPr>
        </a:p>
      </dgm:t>
    </dgm:pt>
    <dgm:pt modelId="{1924A24F-410B-4173-B86C-0DF0AC2EC849}">
      <dgm:prSet phldrT="[Text]" custT="1"/>
      <dgm:spPr>
        <a:solidFill>
          <a:srgbClr val="8BAE46"/>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2b</a:t>
          </a:r>
          <a:endParaRPr lang="en-US" sz="1600" dirty="0">
            <a:latin typeface="IntelOne Text" panose="020B0503020203020204" pitchFamily="34" charset="0"/>
          </a:endParaRPr>
        </a:p>
      </dgm:t>
    </dgm:pt>
    <dgm:pt modelId="{0650EC41-0FD1-4776-AF70-272950AB1AA6}" type="parTrans" cxnId="{A3FDE667-035A-4394-8C56-DB359CF012A6}">
      <dgm:prSet/>
      <dgm:spPr/>
      <dgm:t>
        <a:bodyPr/>
        <a:lstStyle/>
        <a:p>
          <a:endParaRPr lang="en-US">
            <a:latin typeface="IntelOne Text" panose="020B0503020203020204" pitchFamily="34" charset="0"/>
          </a:endParaRPr>
        </a:p>
      </dgm:t>
    </dgm:pt>
    <dgm:pt modelId="{09601613-8688-40B2-8083-0098B98BE878}" type="sibTrans" cxnId="{A3FDE667-035A-4394-8C56-DB359CF012A6}">
      <dgm:prSet/>
      <dgm:spPr/>
      <dgm:t>
        <a:bodyPr/>
        <a:lstStyle/>
        <a:p>
          <a:endParaRPr lang="en-US">
            <a:latin typeface="IntelOne Text" panose="020B0503020203020204" pitchFamily="34" charset="0"/>
          </a:endParaRPr>
        </a:p>
      </dgm:t>
    </dgm:pt>
    <dgm:pt modelId="{4440FEDC-C08F-4ECF-81C2-14576D211D9F}">
      <dgm:prSet phldrT="[Text]" custT="1"/>
      <dgm:spPr>
        <a:solidFill>
          <a:srgbClr val="708541"/>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4a</a:t>
          </a:r>
          <a:endParaRPr lang="en-US" sz="1600" dirty="0">
            <a:latin typeface="IntelOne Text" panose="020B0503020203020204" pitchFamily="34" charset="0"/>
          </a:endParaRPr>
        </a:p>
      </dgm:t>
    </dgm:pt>
    <dgm:pt modelId="{7EC791FE-7334-4BFC-A81D-9BAC596898E5}" type="parTrans" cxnId="{E80D2EFB-9059-4550-A028-4E1BE8F9B83A}">
      <dgm:prSet/>
      <dgm:spPr/>
      <dgm:t>
        <a:bodyPr/>
        <a:lstStyle/>
        <a:p>
          <a:endParaRPr lang="en-US">
            <a:latin typeface="IntelOne Text" panose="020B0503020203020204" pitchFamily="34" charset="0"/>
          </a:endParaRPr>
        </a:p>
      </dgm:t>
    </dgm:pt>
    <dgm:pt modelId="{D24D0F5B-D5F7-4904-80E6-A16283FF0FA2}" type="sibTrans" cxnId="{E80D2EFB-9059-4550-A028-4E1BE8F9B83A}">
      <dgm:prSet/>
      <dgm:spPr/>
      <dgm:t>
        <a:bodyPr/>
        <a:lstStyle/>
        <a:p>
          <a:endParaRPr lang="en-US">
            <a:latin typeface="IntelOne Text" panose="020B0503020203020204" pitchFamily="34" charset="0"/>
          </a:endParaRPr>
        </a:p>
      </dgm:t>
    </dgm:pt>
    <dgm:pt modelId="{1FBE579E-133B-42C6-91DD-F2337F52D2EC}">
      <dgm:prSet custT="1"/>
      <dgm:spPr>
        <a:solidFill>
          <a:srgbClr val="708541"/>
        </a:solidFill>
        <a:ln>
          <a:noFill/>
        </a:ln>
      </dgm:spPr>
      <dgm:t>
        <a:bodyPr/>
        <a:lstStyle/>
        <a:p>
          <a:r>
            <a:rPr lang="ko-KR" altLang="en-US" sz="1600" dirty="0">
              <a:latin typeface="IntelOne Text" panose="020B0503020203020204" pitchFamily="34" charset="0"/>
            </a:rPr>
            <a:t>변수</a:t>
          </a:r>
          <a:r>
            <a:rPr lang="en-SG" sz="1600" dirty="0">
              <a:latin typeface="IntelOne Text" panose="020B0503020203020204" pitchFamily="34" charset="0"/>
            </a:rPr>
            <a:t> 4b </a:t>
          </a:r>
          <a:endParaRPr lang="en-US" sz="1600" dirty="0">
            <a:latin typeface="IntelOne Text" panose="020B0503020203020204" pitchFamily="34" charset="0"/>
          </a:endParaRPr>
        </a:p>
      </dgm:t>
    </dgm:pt>
    <dgm:pt modelId="{4C3CCB37-C315-4AE4-AAEB-3BD2EB603D41}" type="parTrans" cxnId="{0C7C500A-ECCB-4CA4-9760-82A213C203ED}">
      <dgm:prSet/>
      <dgm:spPr/>
      <dgm:t>
        <a:bodyPr/>
        <a:lstStyle/>
        <a:p>
          <a:endParaRPr lang="en-US">
            <a:latin typeface="IntelOne Text" panose="020B0503020203020204" pitchFamily="34" charset="0"/>
          </a:endParaRPr>
        </a:p>
      </dgm:t>
    </dgm:pt>
    <dgm:pt modelId="{5A3212EB-55C4-45B2-B04E-931EC974E7EF}" type="sibTrans" cxnId="{0C7C500A-ECCB-4CA4-9760-82A213C203ED}">
      <dgm:prSet/>
      <dgm:spPr/>
      <dgm:t>
        <a:bodyPr/>
        <a:lstStyle/>
        <a:p>
          <a:endParaRPr lang="en-US">
            <a:latin typeface="IntelOne Text" panose="020B0503020203020204" pitchFamily="34" charset="0"/>
          </a:endParaRPr>
        </a:p>
      </dgm:t>
    </dgm:pt>
    <dgm:pt modelId="{39D8E300-0AC6-43CE-A3CC-AC59B316DC67}" type="pres">
      <dgm:prSet presAssocID="{15B8A256-7F92-4AB4-A50B-5C325BFAB659}" presName="diagram" presStyleCnt="0">
        <dgm:presLayoutVars>
          <dgm:chPref val="1"/>
          <dgm:dir/>
          <dgm:animOne val="branch"/>
          <dgm:animLvl val="lvl"/>
          <dgm:resizeHandles val="exact"/>
        </dgm:presLayoutVars>
      </dgm:prSet>
      <dgm:spPr/>
    </dgm:pt>
    <dgm:pt modelId="{32D22851-B09D-464D-962E-D1A98EB963A6}" type="pres">
      <dgm:prSet presAssocID="{359C643C-DEFE-4F00-9AE1-0D21F0E9A2F4}" presName="root1" presStyleCnt="0"/>
      <dgm:spPr/>
    </dgm:pt>
    <dgm:pt modelId="{3F758676-AB67-4354-93C2-84ACF8CB1CF4}" type="pres">
      <dgm:prSet presAssocID="{359C643C-DEFE-4F00-9AE1-0D21F0E9A2F4}" presName="LevelOneTextNode" presStyleLbl="node0" presStyleIdx="0" presStyleCnt="1">
        <dgm:presLayoutVars>
          <dgm:chPref val="3"/>
        </dgm:presLayoutVars>
      </dgm:prSet>
      <dgm:spPr/>
    </dgm:pt>
    <dgm:pt modelId="{35AF4C08-1636-4081-AA82-E33AA05D975F}" type="pres">
      <dgm:prSet presAssocID="{359C643C-DEFE-4F00-9AE1-0D21F0E9A2F4}" presName="level2hierChild" presStyleCnt="0"/>
      <dgm:spPr/>
    </dgm:pt>
    <dgm:pt modelId="{20B841E2-2F76-4F57-BD08-F706EDFD72EA}" type="pres">
      <dgm:prSet presAssocID="{81A4D511-A241-46C0-8FFC-A400387B80DF}" presName="conn2-1" presStyleLbl="parChTrans1D2" presStyleIdx="0" presStyleCnt="2"/>
      <dgm:spPr/>
    </dgm:pt>
    <dgm:pt modelId="{987D6CBA-6B6B-40BD-B5C7-9F46364EC3B3}" type="pres">
      <dgm:prSet presAssocID="{81A4D511-A241-46C0-8FFC-A400387B80DF}" presName="connTx" presStyleLbl="parChTrans1D2" presStyleIdx="0" presStyleCnt="2"/>
      <dgm:spPr/>
    </dgm:pt>
    <dgm:pt modelId="{0427BBCE-242F-4765-8202-073769C7591A}" type="pres">
      <dgm:prSet presAssocID="{5075B9E3-A028-479B-B052-8254536B5F36}" presName="root2" presStyleCnt="0"/>
      <dgm:spPr/>
    </dgm:pt>
    <dgm:pt modelId="{6976C81A-6A7B-44B1-9A50-A7FD3DC637CB}" type="pres">
      <dgm:prSet presAssocID="{5075B9E3-A028-479B-B052-8254536B5F36}" presName="LevelTwoTextNode" presStyleLbl="node2" presStyleIdx="0" presStyleCnt="2">
        <dgm:presLayoutVars>
          <dgm:chPref val="3"/>
        </dgm:presLayoutVars>
      </dgm:prSet>
      <dgm:spPr/>
    </dgm:pt>
    <dgm:pt modelId="{37F00BEA-E9FE-4F2B-AEC1-703F3338DE32}" type="pres">
      <dgm:prSet presAssocID="{5075B9E3-A028-479B-B052-8254536B5F36}" presName="level3hierChild" presStyleCnt="0"/>
      <dgm:spPr/>
    </dgm:pt>
    <dgm:pt modelId="{D93181EF-9BE4-4D55-9DCE-3098BD8E03C1}" type="pres">
      <dgm:prSet presAssocID="{AC2AC8DB-13DC-4368-9F5B-780C57CB72ED}" presName="conn2-1" presStyleLbl="parChTrans1D3" presStyleIdx="0" presStyleCnt="4"/>
      <dgm:spPr/>
    </dgm:pt>
    <dgm:pt modelId="{CAE37C46-80A7-4125-9A1C-CFE928659D25}" type="pres">
      <dgm:prSet presAssocID="{AC2AC8DB-13DC-4368-9F5B-780C57CB72ED}" presName="connTx" presStyleLbl="parChTrans1D3" presStyleIdx="0" presStyleCnt="4"/>
      <dgm:spPr/>
    </dgm:pt>
    <dgm:pt modelId="{20BC72BB-F34A-4021-824E-850724B361FC}" type="pres">
      <dgm:prSet presAssocID="{88E547D6-E762-4AC8-8216-E3FD0FA04B11}" presName="root2" presStyleCnt="0"/>
      <dgm:spPr/>
    </dgm:pt>
    <dgm:pt modelId="{F2A0322A-7DE7-45D3-8B65-0DA112774DCA}" type="pres">
      <dgm:prSet presAssocID="{88E547D6-E762-4AC8-8216-E3FD0FA04B11}" presName="LevelTwoTextNode" presStyleLbl="node3" presStyleIdx="0" presStyleCnt="4">
        <dgm:presLayoutVars>
          <dgm:chPref val="3"/>
        </dgm:presLayoutVars>
      </dgm:prSet>
      <dgm:spPr/>
    </dgm:pt>
    <dgm:pt modelId="{EE620294-D347-4118-97F9-899D218866C2}" type="pres">
      <dgm:prSet presAssocID="{88E547D6-E762-4AC8-8216-E3FD0FA04B11}" presName="level3hierChild" presStyleCnt="0"/>
      <dgm:spPr/>
    </dgm:pt>
    <dgm:pt modelId="{F51FEE76-9961-41A4-B02C-0991E93F30D3}" type="pres">
      <dgm:prSet presAssocID="{1E5BBD4F-C357-4CFA-AE88-8E12F8A0E2E7}" presName="conn2-1" presStyleLbl="parChTrans1D3" presStyleIdx="1" presStyleCnt="4"/>
      <dgm:spPr/>
    </dgm:pt>
    <dgm:pt modelId="{56584D46-E862-4059-B4CD-A91C3C54FD05}" type="pres">
      <dgm:prSet presAssocID="{1E5BBD4F-C357-4CFA-AE88-8E12F8A0E2E7}" presName="connTx" presStyleLbl="parChTrans1D3" presStyleIdx="1" presStyleCnt="4"/>
      <dgm:spPr/>
    </dgm:pt>
    <dgm:pt modelId="{13112760-142F-4B06-AB9B-9D1E4178A210}" type="pres">
      <dgm:prSet presAssocID="{37FF5010-96A4-4359-95A8-7A02CA2777DE}" presName="root2" presStyleCnt="0"/>
      <dgm:spPr/>
    </dgm:pt>
    <dgm:pt modelId="{64C11D2D-B340-492C-B4EA-D29ACDCC0E27}" type="pres">
      <dgm:prSet presAssocID="{37FF5010-96A4-4359-95A8-7A02CA2777DE}" presName="LevelTwoTextNode" presStyleLbl="node3" presStyleIdx="1" presStyleCnt="4">
        <dgm:presLayoutVars>
          <dgm:chPref val="3"/>
        </dgm:presLayoutVars>
      </dgm:prSet>
      <dgm:spPr/>
    </dgm:pt>
    <dgm:pt modelId="{EB0D7EF4-9A63-4695-BDEA-5A54A495D140}" type="pres">
      <dgm:prSet presAssocID="{37FF5010-96A4-4359-95A8-7A02CA2777DE}" presName="level3hierChild" presStyleCnt="0"/>
      <dgm:spPr/>
    </dgm:pt>
    <dgm:pt modelId="{E1043F68-689A-49D8-8D67-4145ADB46688}" type="pres">
      <dgm:prSet presAssocID="{0650EC41-0FD1-4776-AF70-272950AB1AA6}" presName="conn2-1" presStyleLbl="parChTrans1D2" presStyleIdx="1" presStyleCnt="2"/>
      <dgm:spPr/>
    </dgm:pt>
    <dgm:pt modelId="{1694D0F8-0E26-4B3B-A6FE-ACCBFFD1651E}" type="pres">
      <dgm:prSet presAssocID="{0650EC41-0FD1-4776-AF70-272950AB1AA6}" presName="connTx" presStyleLbl="parChTrans1D2" presStyleIdx="1" presStyleCnt="2"/>
      <dgm:spPr/>
    </dgm:pt>
    <dgm:pt modelId="{76339FAC-A96D-406E-BCC7-DBCBC2F46EA7}" type="pres">
      <dgm:prSet presAssocID="{1924A24F-410B-4173-B86C-0DF0AC2EC849}" presName="root2" presStyleCnt="0"/>
      <dgm:spPr/>
    </dgm:pt>
    <dgm:pt modelId="{82688C55-77BF-4457-9E04-A4157D78ECB6}" type="pres">
      <dgm:prSet presAssocID="{1924A24F-410B-4173-B86C-0DF0AC2EC849}" presName="LevelTwoTextNode" presStyleLbl="node2" presStyleIdx="1" presStyleCnt="2">
        <dgm:presLayoutVars>
          <dgm:chPref val="3"/>
        </dgm:presLayoutVars>
      </dgm:prSet>
      <dgm:spPr/>
    </dgm:pt>
    <dgm:pt modelId="{DFD68C2D-326E-4B95-B917-0DDD45343633}" type="pres">
      <dgm:prSet presAssocID="{1924A24F-410B-4173-B86C-0DF0AC2EC849}" presName="level3hierChild" presStyleCnt="0"/>
      <dgm:spPr/>
    </dgm:pt>
    <dgm:pt modelId="{A0920747-1D6A-4E1D-B0C1-9DAF741CB567}" type="pres">
      <dgm:prSet presAssocID="{7EC791FE-7334-4BFC-A81D-9BAC596898E5}" presName="conn2-1" presStyleLbl="parChTrans1D3" presStyleIdx="2" presStyleCnt="4"/>
      <dgm:spPr/>
    </dgm:pt>
    <dgm:pt modelId="{77E600FC-DF21-4713-A549-AB65F5932578}" type="pres">
      <dgm:prSet presAssocID="{7EC791FE-7334-4BFC-A81D-9BAC596898E5}" presName="connTx" presStyleLbl="parChTrans1D3" presStyleIdx="2" presStyleCnt="4"/>
      <dgm:spPr/>
    </dgm:pt>
    <dgm:pt modelId="{EB7596BF-F7FC-4B12-B2A1-4E2A352816C1}" type="pres">
      <dgm:prSet presAssocID="{4440FEDC-C08F-4ECF-81C2-14576D211D9F}" presName="root2" presStyleCnt="0"/>
      <dgm:spPr/>
    </dgm:pt>
    <dgm:pt modelId="{951AC6AC-9E17-4B3F-AE0A-A5815393035A}" type="pres">
      <dgm:prSet presAssocID="{4440FEDC-C08F-4ECF-81C2-14576D211D9F}" presName="LevelTwoTextNode" presStyleLbl="node3" presStyleIdx="2" presStyleCnt="4">
        <dgm:presLayoutVars>
          <dgm:chPref val="3"/>
        </dgm:presLayoutVars>
      </dgm:prSet>
      <dgm:spPr/>
    </dgm:pt>
    <dgm:pt modelId="{D20AA015-04E1-4AB3-A8AF-983FB6A97AE4}" type="pres">
      <dgm:prSet presAssocID="{4440FEDC-C08F-4ECF-81C2-14576D211D9F}" presName="level3hierChild" presStyleCnt="0"/>
      <dgm:spPr/>
    </dgm:pt>
    <dgm:pt modelId="{0C8A4214-6310-4599-A85E-923D9DEEF5F2}" type="pres">
      <dgm:prSet presAssocID="{4C3CCB37-C315-4AE4-AAEB-3BD2EB603D41}" presName="conn2-1" presStyleLbl="parChTrans1D3" presStyleIdx="3" presStyleCnt="4"/>
      <dgm:spPr/>
    </dgm:pt>
    <dgm:pt modelId="{00161915-CF2C-40F5-8660-40C3B7EB32C1}" type="pres">
      <dgm:prSet presAssocID="{4C3CCB37-C315-4AE4-AAEB-3BD2EB603D41}" presName="connTx" presStyleLbl="parChTrans1D3" presStyleIdx="3" presStyleCnt="4"/>
      <dgm:spPr/>
    </dgm:pt>
    <dgm:pt modelId="{560AED64-2FD1-448A-AD67-7B78A7860620}" type="pres">
      <dgm:prSet presAssocID="{1FBE579E-133B-42C6-91DD-F2337F52D2EC}" presName="root2" presStyleCnt="0"/>
      <dgm:spPr/>
    </dgm:pt>
    <dgm:pt modelId="{AAB0753F-1BD3-472C-BE82-84D6428CD821}" type="pres">
      <dgm:prSet presAssocID="{1FBE579E-133B-42C6-91DD-F2337F52D2EC}" presName="LevelTwoTextNode" presStyleLbl="node3" presStyleIdx="3" presStyleCnt="4">
        <dgm:presLayoutVars>
          <dgm:chPref val="3"/>
        </dgm:presLayoutVars>
      </dgm:prSet>
      <dgm:spPr/>
    </dgm:pt>
    <dgm:pt modelId="{3D1F01F8-EA61-4FC2-9279-D35F2DA9108A}" type="pres">
      <dgm:prSet presAssocID="{1FBE579E-133B-42C6-91DD-F2337F52D2EC}" presName="level3hierChild" presStyleCnt="0"/>
      <dgm:spPr/>
    </dgm:pt>
  </dgm:ptLst>
  <dgm:cxnLst>
    <dgm:cxn modelId="{2DA50406-1A5B-42ED-A7FC-9D73B9013A26}" type="presOf" srcId="{37FF5010-96A4-4359-95A8-7A02CA2777DE}" destId="{64C11D2D-B340-492C-B4EA-D29ACDCC0E27}" srcOrd="0" destOrd="0" presId="urn:microsoft.com/office/officeart/2005/8/layout/hierarchy2"/>
    <dgm:cxn modelId="{AD928B07-1FF2-4DD2-8899-FAF1624B1B55}" type="presOf" srcId="{81A4D511-A241-46C0-8FFC-A400387B80DF}" destId="{987D6CBA-6B6B-40BD-B5C7-9F46364EC3B3}" srcOrd="1" destOrd="0" presId="urn:microsoft.com/office/officeart/2005/8/layout/hierarchy2"/>
    <dgm:cxn modelId="{0C7C500A-ECCB-4CA4-9760-82A213C203ED}" srcId="{1924A24F-410B-4173-B86C-0DF0AC2EC849}" destId="{1FBE579E-133B-42C6-91DD-F2337F52D2EC}" srcOrd="1" destOrd="0" parTransId="{4C3CCB37-C315-4AE4-AAEB-3BD2EB603D41}" sibTransId="{5A3212EB-55C4-45B2-B04E-931EC974E7EF}"/>
    <dgm:cxn modelId="{8102321A-9580-451C-B1EE-2AAFDDF5DA04}" srcId="{359C643C-DEFE-4F00-9AE1-0D21F0E9A2F4}" destId="{5075B9E3-A028-479B-B052-8254536B5F36}" srcOrd="0" destOrd="0" parTransId="{81A4D511-A241-46C0-8FFC-A400387B80DF}" sibTransId="{97488A78-9A82-437F-B053-4C5E3DF7175E}"/>
    <dgm:cxn modelId="{ED60CE30-CC6C-471C-8974-C90E225ED8CB}" type="presOf" srcId="{7EC791FE-7334-4BFC-A81D-9BAC596898E5}" destId="{A0920747-1D6A-4E1D-B0C1-9DAF741CB567}" srcOrd="0" destOrd="0" presId="urn:microsoft.com/office/officeart/2005/8/layout/hierarchy2"/>
    <dgm:cxn modelId="{1444A733-A095-456B-8969-5F5E1003B44B}" type="presOf" srcId="{0650EC41-0FD1-4776-AF70-272950AB1AA6}" destId="{E1043F68-689A-49D8-8D67-4145ADB46688}" srcOrd="0" destOrd="0" presId="urn:microsoft.com/office/officeart/2005/8/layout/hierarchy2"/>
    <dgm:cxn modelId="{C19D7539-79AD-402F-A73A-9C33CBDC8C8A}" type="presOf" srcId="{88E547D6-E762-4AC8-8216-E3FD0FA04B11}" destId="{F2A0322A-7DE7-45D3-8B65-0DA112774DCA}" srcOrd="0" destOrd="0" presId="urn:microsoft.com/office/officeart/2005/8/layout/hierarchy2"/>
    <dgm:cxn modelId="{A6902160-288F-45E9-AE6B-1F56FFDE6331}" type="presOf" srcId="{AC2AC8DB-13DC-4368-9F5B-780C57CB72ED}" destId="{CAE37C46-80A7-4125-9A1C-CFE928659D25}" srcOrd="1" destOrd="0" presId="urn:microsoft.com/office/officeart/2005/8/layout/hierarchy2"/>
    <dgm:cxn modelId="{8DD3BC41-4157-43A7-811E-3E421CF5E9CD}" type="presOf" srcId="{1FBE579E-133B-42C6-91DD-F2337F52D2EC}" destId="{AAB0753F-1BD3-472C-BE82-84D6428CD821}" srcOrd="0" destOrd="0" presId="urn:microsoft.com/office/officeart/2005/8/layout/hierarchy2"/>
    <dgm:cxn modelId="{EF42FA46-0C8A-4749-A1E7-E57912B1BE07}" srcId="{5075B9E3-A028-479B-B052-8254536B5F36}" destId="{37FF5010-96A4-4359-95A8-7A02CA2777DE}" srcOrd="1" destOrd="0" parTransId="{1E5BBD4F-C357-4CFA-AE88-8E12F8A0E2E7}" sibTransId="{196CFC43-569E-4144-AC10-E151974D468B}"/>
    <dgm:cxn modelId="{A3FDE667-035A-4394-8C56-DB359CF012A6}" srcId="{359C643C-DEFE-4F00-9AE1-0D21F0E9A2F4}" destId="{1924A24F-410B-4173-B86C-0DF0AC2EC849}" srcOrd="1" destOrd="0" parTransId="{0650EC41-0FD1-4776-AF70-272950AB1AA6}" sibTransId="{09601613-8688-40B2-8083-0098B98BE878}"/>
    <dgm:cxn modelId="{67DF6B68-A1C1-4EEB-99BF-45C8EFC19C47}" type="presOf" srcId="{81A4D511-A241-46C0-8FFC-A400387B80DF}" destId="{20B841E2-2F76-4F57-BD08-F706EDFD72EA}" srcOrd="0" destOrd="0" presId="urn:microsoft.com/office/officeart/2005/8/layout/hierarchy2"/>
    <dgm:cxn modelId="{221D254D-0714-47C3-85DB-227D617C3148}" type="presOf" srcId="{1E5BBD4F-C357-4CFA-AE88-8E12F8A0E2E7}" destId="{F51FEE76-9961-41A4-B02C-0991E93F30D3}" srcOrd="0" destOrd="0" presId="urn:microsoft.com/office/officeart/2005/8/layout/hierarchy2"/>
    <dgm:cxn modelId="{23786152-0374-4E11-A90F-101AD19B7148}" srcId="{5075B9E3-A028-479B-B052-8254536B5F36}" destId="{88E547D6-E762-4AC8-8216-E3FD0FA04B11}" srcOrd="0" destOrd="0" parTransId="{AC2AC8DB-13DC-4368-9F5B-780C57CB72ED}" sibTransId="{ED0DA7C2-DD8D-4F9D-9915-1E71CFA6F135}"/>
    <dgm:cxn modelId="{C77F3059-EF02-44A7-9323-18168B346263}" type="presOf" srcId="{4C3CCB37-C315-4AE4-AAEB-3BD2EB603D41}" destId="{0C8A4214-6310-4599-A85E-923D9DEEF5F2}" srcOrd="0" destOrd="0" presId="urn:microsoft.com/office/officeart/2005/8/layout/hierarchy2"/>
    <dgm:cxn modelId="{7ED56394-AFCB-4D39-83C3-EF7E6287E71C}" type="presOf" srcId="{4440FEDC-C08F-4ECF-81C2-14576D211D9F}" destId="{951AC6AC-9E17-4B3F-AE0A-A5815393035A}" srcOrd="0" destOrd="0" presId="urn:microsoft.com/office/officeart/2005/8/layout/hierarchy2"/>
    <dgm:cxn modelId="{5180FF9C-1D32-43E7-87FB-8E3822E37950}" type="presOf" srcId="{1E5BBD4F-C357-4CFA-AE88-8E12F8A0E2E7}" destId="{56584D46-E862-4059-B4CD-A91C3C54FD05}" srcOrd="1" destOrd="0" presId="urn:microsoft.com/office/officeart/2005/8/layout/hierarchy2"/>
    <dgm:cxn modelId="{9A4B80AF-7E10-4F0E-8B4F-4C9A46C7355A}" type="presOf" srcId="{15B8A256-7F92-4AB4-A50B-5C325BFAB659}" destId="{39D8E300-0AC6-43CE-A3CC-AC59B316DC67}" srcOrd="0" destOrd="0" presId="urn:microsoft.com/office/officeart/2005/8/layout/hierarchy2"/>
    <dgm:cxn modelId="{992E8DB4-AB41-4901-940C-3FD0620F6FA9}" srcId="{15B8A256-7F92-4AB4-A50B-5C325BFAB659}" destId="{359C643C-DEFE-4F00-9AE1-0D21F0E9A2F4}" srcOrd="0" destOrd="0" parTransId="{FFB2A0BE-815F-49EA-B8C9-091C5638CEEA}" sibTransId="{88DCBCFA-D880-420C-99AF-60A0F94E38E1}"/>
    <dgm:cxn modelId="{09496AC0-3D28-408F-8AC4-67A0D61414E3}" type="presOf" srcId="{0650EC41-0FD1-4776-AF70-272950AB1AA6}" destId="{1694D0F8-0E26-4B3B-A6FE-ACCBFFD1651E}" srcOrd="1" destOrd="0" presId="urn:microsoft.com/office/officeart/2005/8/layout/hierarchy2"/>
    <dgm:cxn modelId="{DA3B14CB-7FFE-45BA-B716-E553A17A83C3}" type="presOf" srcId="{AC2AC8DB-13DC-4368-9F5B-780C57CB72ED}" destId="{D93181EF-9BE4-4D55-9DCE-3098BD8E03C1}" srcOrd="0" destOrd="0" presId="urn:microsoft.com/office/officeart/2005/8/layout/hierarchy2"/>
    <dgm:cxn modelId="{302EAECE-0133-4070-A501-C30238B6052B}" type="presOf" srcId="{359C643C-DEFE-4F00-9AE1-0D21F0E9A2F4}" destId="{3F758676-AB67-4354-93C2-84ACF8CB1CF4}" srcOrd="0" destOrd="0" presId="urn:microsoft.com/office/officeart/2005/8/layout/hierarchy2"/>
    <dgm:cxn modelId="{DA86F1D7-5C7D-4798-8571-48B283BB5232}" type="presOf" srcId="{7EC791FE-7334-4BFC-A81D-9BAC596898E5}" destId="{77E600FC-DF21-4713-A549-AB65F5932578}" srcOrd="1" destOrd="0" presId="urn:microsoft.com/office/officeart/2005/8/layout/hierarchy2"/>
    <dgm:cxn modelId="{6E8F05DA-BF79-4926-8AEA-332CE23E93EC}" type="presOf" srcId="{4C3CCB37-C315-4AE4-AAEB-3BD2EB603D41}" destId="{00161915-CF2C-40F5-8660-40C3B7EB32C1}" srcOrd="1" destOrd="0" presId="urn:microsoft.com/office/officeart/2005/8/layout/hierarchy2"/>
    <dgm:cxn modelId="{84E0BCE7-D87D-45A8-A5F7-DAC6A1A26BE1}" type="presOf" srcId="{5075B9E3-A028-479B-B052-8254536B5F36}" destId="{6976C81A-6A7B-44B1-9A50-A7FD3DC637CB}" srcOrd="0" destOrd="0" presId="urn:microsoft.com/office/officeart/2005/8/layout/hierarchy2"/>
    <dgm:cxn modelId="{E80D2EFB-9059-4550-A028-4E1BE8F9B83A}" srcId="{1924A24F-410B-4173-B86C-0DF0AC2EC849}" destId="{4440FEDC-C08F-4ECF-81C2-14576D211D9F}" srcOrd="0" destOrd="0" parTransId="{7EC791FE-7334-4BFC-A81D-9BAC596898E5}" sibTransId="{D24D0F5B-D5F7-4904-80E6-A16283FF0FA2}"/>
    <dgm:cxn modelId="{40357FFF-EF47-4AA2-A3B1-C9373EC185A6}" type="presOf" srcId="{1924A24F-410B-4173-B86C-0DF0AC2EC849}" destId="{82688C55-77BF-4457-9E04-A4157D78ECB6}" srcOrd="0" destOrd="0" presId="urn:microsoft.com/office/officeart/2005/8/layout/hierarchy2"/>
    <dgm:cxn modelId="{6F559E24-8384-42F7-B1F6-83A29690A20F}" type="presParOf" srcId="{39D8E300-0AC6-43CE-A3CC-AC59B316DC67}" destId="{32D22851-B09D-464D-962E-D1A98EB963A6}" srcOrd="0" destOrd="0" presId="urn:microsoft.com/office/officeart/2005/8/layout/hierarchy2"/>
    <dgm:cxn modelId="{376FE14F-DC8C-4659-ACFF-541A47C97041}" type="presParOf" srcId="{32D22851-B09D-464D-962E-D1A98EB963A6}" destId="{3F758676-AB67-4354-93C2-84ACF8CB1CF4}" srcOrd="0" destOrd="0" presId="urn:microsoft.com/office/officeart/2005/8/layout/hierarchy2"/>
    <dgm:cxn modelId="{1033F699-DAFC-49F4-A180-1B72CF62461D}" type="presParOf" srcId="{32D22851-B09D-464D-962E-D1A98EB963A6}" destId="{35AF4C08-1636-4081-AA82-E33AA05D975F}" srcOrd="1" destOrd="0" presId="urn:microsoft.com/office/officeart/2005/8/layout/hierarchy2"/>
    <dgm:cxn modelId="{0191716E-7676-4DFF-A38B-4301E0983264}" type="presParOf" srcId="{35AF4C08-1636-4081-AA82-E33AA05D975F}" destId="{20B841E2-2F76-4F57-BD08-F706EDFD72EA}" srcOrd="0" destOrd="0" presId="urn:microsoft.com/office/officeart/2005/8/layout/hierarchy2"/>
    <dgm:cxn modelId="{21686C21-62E9-4890-8EF9-E199E4FB1EBA}" type="presParOf" srcId="{20B841E2-2F76-4F57-BD08-F706EDFD72EA}" destId="{987D6CBA-6B6B-40BD-B5C7-9F46364EC3B3}" srcOrd="0" destOrd="0" presId="urn:microsoft.com/office/officeart/2005/8/layout/hierarchy2"/>
    <dgm:cxn modelId="{0A5058C8-52DA-4A6E-98FA-B332F25A8303}" type="presParOf" srcId="{35AF4C08-1636-4081-AA82-E33AA05D975F}" destId="{0427BBCE-242F-4765-8202-073769C7591A}" srcOrd="1" destOrd="0" presId="urn:microsoft.com/office/officeart/2005/8/layout/hierarchy2"/>
    <dgm:cxn modelId="{C1AC92BF-FDAC-4324-96DC-3C00B99EEF51}" type="presParOf" srcId="{0427BBCE-242F-4765-8202-073769C7591A}" destId="{6976C81A-6A7B-44B1-9A50-A7FD3DC637CB}" srcOrd="0" destOrd="0" presId="urn:microsoft.com/office/officeart/2005/8/layout/hierarchy2"/>
    <dgm:cxn modelId="{BC8A614F-530C-467D-BE46-6CCAFECFC500}" type="presParOf" srcId="{0427BBCE-242F-4765-8202-073769C7591A}" destId="{37F00BEA-E9FE-4F2B-AEC1-703F3338DE32}" srcOrd="1" destOrd="0" presId="urn:microsoft.com/office/officeart/2005/8/layout/hierarchy2"/>
    <dgm:cxn modelId="{1C891CC2-4F68-40D2-885C-2509BDA79A1E}" type="presParOf" srcId="{37F00BEA-E9FE-4F2B-AEC1-703F3338DE32}" destId="{D93181EF-9BE4-4D55-9DCE-3098BD8E03C1}" srcOrd="0" destOrd="0" presId="urn:microsoft.com/office/officeart/2005/8/layout/hierarchy2"/>
    <dgm:cxn modelId="{FAEC7669-6D10-499A-84DB-E94DC56DE6E9}" type="presParOf" srcId="{D93181EF-9BE4-4D55-9DCE-3098BD8E03C1}" destId="{CAE37C46-80A7-4125-9A1C-CFE928659D25}" srcOrd="0" destOrd="0" presId="urn:microsoft.com/office/officeart/2005/8/layout/hierarchy2"/>
    <dgm:cxn modelId="{C04F2385-56C5-48DF-9CAF-8F4A3369D5EA}" type="presParOf" srcId="{37F00BEA-E9FE-4F2B-AEC1-703F3338DE32}" destId="{20BC72BB-F34A-4021-824E-850724B361FC}" srcOrd="1" destOrd="0" presId="urn:microsoft.com/office/officeart/2005/8/layout/hierarchy2"/>
    <dgm:cxn modelId="{83EE73EA-E6EA-49CA-AE10-C93DDDD075F4}" type="presParOf" srcId="{20BC72BB-F34A-4021-824E-850724B361FC}" destId="{F2A0322A-7DE7-45D3-8B65-0DA112774DCA}" srcOrd="0" destOrd="0" presId="urn:microsoft.com/office/officeart/2005/8/layout/hierarchy2"/>
    <dgm:cxn modelId="{4598F057-D653-4C27-87A8-ADBF9F79380D}" type="presParOf" srcId="{20BC72BB-F34A-4021-824E-850724B361FC}" destId="{EE620294-D347-4118-97F9-899D218866C2}" srcOrd="1" destOrd="0" presId="urn:microsoft.com/office/officeart/2005/8/layout/hierarchy2"/>
    <dgm:cxn modelId="{00DF3AC5-C28A-4C48-B762-9802EAA0DEFA}" type="presParOf" srcId="{37F00BEA-E9FE-4F2B-AEC1-703F3338DE32}" destId="{F51FEE76-9961-41A4-B02C-0991E93F30D3}" srcOrd="2" destOrd="0" presId="urn:microsoft.com/office/officeart/2005/8/layout/hierarchy2"/>
    <dgm:cxn modelId="{E49E402E-6654-4485-B19F-7FAF6162DD8C}" type="presParOf" srcId="{F51FEE76-9961-41A4-B02C-0991E93F30D3}" destId="{56584D46-E862-4059-B4CD-A91C3C54FD05}" srcOrd="0" destOrd="0" presId="urn:microsoft.com/office/officeart/2005/8/layout/hierarchy2"/>
    <dgm:cxn modelId="{C7FCCFFE-9C94-48F5-BD0C-ACB24238AF94}" type="presParOf" srcId="{37F00BEA-E9FE-4F2B-AEC1-703F3338DE32}" destId="{13112760-142F-4B06-AB9B-9D1E4178A210}" srcOrd="3" destOrd="0" presId="urn:microsoft.com/office/officeart/2005/8/layout/hierarchy2"/>
    <dgm:cxn modelId="{BC3362C4-A14B-4ABA-9F7B-F05B49F63C72}" type="presParOf" srcId="{13112760-142F-4B06-AB9B-9D1E4178A210}" destId="{64C11D2D-B340-492C-B4EA-D29ACDCC0E27}" srcOrd="0" destOrd="0" presId="urn:microsoft.com/office/officeart/2005/8/layout/hierarchy2"/>
    <dgm:cxn modelId="{9C55A6DD-A321-4087-9946-9E1CFDA71DDB}" type="presParOf" srcId="{13112760-142F-4B06-AB9B-9D1E4178A210}" destId="{EB0D7EF4-9A63-4695-BDEA-5A54A495D140}" srcOrd="1" destOrd="0" presId="urn:microsoft.com/office/officeart/2005/8/layout/hierarchy2"/>
    <dgm:cxn modelId="{83DB80F5-B812-4642-BD35-531418F3D82D}" type="presParOf" srcId="{35AF4C08-1636-4081-AA82-E33AA05D975F}" destId="{E1043F68-689A-49D8-8D67-4145ADB46688}" srcOrd="2" destOrd="0" presId="urn:microsoft.com/office/officeart/2005/8/layout/hierarchy2"/>
    <dgm:cxn modelId="{1EB7D042-B326-4EF2-8EE9-615D9BC1D57A}" type="presParOf" srcId="{E1043F68-689A-49D8-8D67-4145ADB46688}" destId="{1694D0F8-0E26-4B3B-A6FE-ACCBFFD1651E}" srcOrd="0" destOrd="0" presId="urn:microsoft.com/office/officeart/2005/8/layout/hierarchy2"/>
    <dgm:cxn modelId="{792EF5F5-6A48-4122-AAFD-CA18BA5E9D48}" type="presParOf" srcId="{35AF4C08-1636-4081-AA82-E33AA05D975F}" destId="{76339FAC-A96D-406E-BCC7-DBCBC2F46EA7}" srcOrd="3" destOrd="0" presId="urn:microsoft.com/office/officeart/2005/8/layout/hierarchy2"/>
    <dgm:cxn modelId="{A1C3C312-B861-4926-86BD-47A947EF7260}" type="presParOf" srcId="{76339FAC-A96D-406E-BCC7-DBCBC2F46EA7}" destId="{82688C55-77BF-4457-9E04-A4157D78ECB6}" srcOrd="0" destOrd="0" presId="urn:microsoft.com/office/officeart/2005/8/layout/hierarchy2"/>
    <dgm:cxn modelId="{C37245F3-2254-494B-A0A0-0612714F01E8}" type="presParOf" srcId="{76339FAC-A96D-406E-BCC7-DBCBC2F46EA7}" destId="{DFD68C2D-326E-4B95-B917-0DDD45343633}" srcOrd="1" destOrd="0" presId="urn:microsoft.com/office/officeart/2005/8/layout/hierarchy2"/>
    <dgm:cxn modelId="{51FBF459-3BA1-453E-9067-21DD220B2998}" type="presParOf" srcId="{DFD68C2D-326E-4B95-B917-0DDD45343633}" destId="{A0920747-1D6A-4E1D-B0C1-9DAF741CB567}" srcOrd="0" destOrd="0" presId="urn:microsoft.com/office/officeart/2005/8/layout/hierarchy2"/>
    <dgm:cxn modelId="{763877FC-2E13-41B0-924C-82C1788FCD02}" type="presParOf" srcId="{A0920747-1D6A-4E1D-B0C1-9DAF741CB567}" destId="{77E600FC-DF21-4713-A549-AB65F5932578}" srcOrd="0" destOrd="0" presId="urn:microsoft.com/office/officeart/2005/8/layout/hierarchy2"/>
    <dgm:cxn modelId="{3122DC09-B6A5-4997-854B-81CC16E11F01}" type="presParOf" srcId="{DFD68C2D-326E-4B95-B917-0DDD45343633}" destId="{EB7596BF-F7FC-4B12-B2A1-4E2A352816C1}" srcOrd="1" destOrd="0" presId="urn:microsoft.com/office/officeart/2005/8/layout/hierarchy2"/>
    <dgm:cxn modelId="{CE24BA7A-E6C9-434E-9EFE-DED588582ABC}" type="presParOf" srcId="{EB7596BF-F7FC-4B12-B2A1-4E2A352816C1}" destId="{951AC6AC-9E17-4B3F-AE0A-A5815393035A}" srcOrd="0" destOrd="0" presId="urn:microsoft.com/office/officeart/2005/8/layout/hierarchy2"/>
    <dgm:cxn modelId="{34E3F015-F7FF-4301-8E0A-647176F1FCE2}" type="presParOf" srcId="{EB7596BF-F7FC-4B12-B2A1-4E2A352816C1}" destId="{D20AA015-04E1-4AB3-A8AF-983FB6A97AE4}" srcOrd="1" destOrd="0" presId="urn:microsoft.com/office/officeart/2005/8/layout/hierarchy2"/>
    <dgm:cxn modelId="{09936C09-CC04-4844-B33B-FCADA1A0C1D4}" type="presParOf" srcId="{DFD68C2D-326E-4B95-B917-0DDD45343633}" destId="{0C8A4214-6310-4599-A85E-923D9DEEF5F2}" srcOrd="2" destOrd="0" presId="urn:microsoft.com/office/officeart/2005/8/layout/hierarchy2"/>
    <dgm:cxn modelId="{86E81C38-7C4D-489B-A339-5497B7907205}" type="presParOf" srcId="{0C8A4214-6310-4599-A85E-923D9DEEF5F2}" destId="{00161915-CF2C-40F5-8660-40C3B7EB32C1}" srcOrd="0" destOrd="0" presId="urn:microsoft.com/office/officeart/2005/8/layout/hierarchy2"/>
    <dgm:cxn modelId="{8B1CD4DC-0746-41C1-B91F-1B7055ACDF5F}" type="presParOf" srcId="{DFD68C2D-326E-4B95-B917-0DDD45343633}" destId="{560AED64-2FD1-448A-AD67-7B78A7860620}" srcOrd="3" destOrd="0" presId="urn:microsoft.com/office/officeart/2005/8/layout/hierarchy2"/>
    <dgm:cxn modelId="{4FB5D0D3-A81D-4605-AE7D-E9C439AB8B09}" type="presParOf" srcId="{560AED64-2FD1-448A-AD67-7B78A7860620}" destId="{AAB0753F-1BD3-472C-BE82-84D6428CD821}" srcOrd="0" destOrd="0" presId="urn:microsoft.com/office/officeart/2005/8/layout/hierarchy2"/>
    <dgm:cxn modelId="{98AF0CE7-4BD8-422E-88D7-39302DD25EEC}" type="presParOf" srcId="{560AED64-2FD1-448A-AD67-7B78A7860620}" destId="{3D1F01F8-EA61-4FC2-9279-D35F2DA9108A}" srcOrd="1" destOrd="0" presId="urn:microsoft.com/office/officeart/2005/8/layout/hierarchy2"/>
  </dgm:cxnLst>
  <dgm:bg/>
  <dgm:whole>
    <a:ln>
      <a:noFill/>
    </a:ln>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15C6B48-9A8A-4DEC-AF98-7230A5D9432F}">
      <dsp:nvSpPr>
        <dsp:cNvPr id="0" name=""/>
        <dsp:cNvSpPr/>
      </dsp:nvSpPr>
      <dsp:spPr>
        <a:xfrm>
          <a:off x="7056751" y="3319209"/>
          <a:ext cx="411115" cy="1260753"/>
        </a:xfrm>
        <a:custGeom>
          <a:avLst/>
          <a:gdLst/>
          <a:ahLst/>
          <a:cxnLst/>
          <a:rect l="0" t="0" r="0" b="0"/>
          <a:pathLst>
            <a:path>
              <a:moveTo>
                <a:pt x="0" y="0"/>
              </a:moveTo>
              <a:lnTo>
                <a:pt x="0" y="1260753"/>
              </a:lnTo>
              <a:lnTo>
                <a:pt x="411115" y="1260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8B73852-E3B0-4143-A5AF-85CC17C3895C}">
      <dsp:nvSpPr>
        <dsp:cNvPr id="0" name=""/>
        <dsp:cNvSpPr/>
      </dsp:nvSpPr>
      <dsp:spPr>
        <a:xfrm>
          <a:off x="4836729" y="1373263"/>
          <a:ext cx="3316329" cy="575561"/>
        </a:xfrm>
        <a:custGeom>
          <a:avLst/>
          <a:gdLst/>
          <a:ahLst/>
          <a:cxnLst/>
          <a:rect l="0" t="0" r="0" b="0"/>
          <a:pathLst>
            <a:path>
              <a:moveTo>
                <a:pt x="0" y="0"/>
              </a:moveTo>
              <a:lnTo>
                <a:pt x="0" y="287780"/>
              </a:lnTo>
              <a:lnTo>
                <a:pt x="3316329" y="287780"/>
              </a:lnTo>
              <a:lnTo>
                <a:pt x="3316329" y="5755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CBB2EC-EC45-4E43-BE7F-8321D58F0786}">
      <dsp:nvSpPr>
        <dsp:cNvPr id="0" name=""/>
        <dsp:cNvSpPr/>
      </dsp:nvSpPr>
      <dsp:spPr>
        <a:xfrm>
          <a:off x="3740422" y="3319209"/>
          <a:ext cx="411115" cy="1260753"/>
        </a:xfrm>
        <a:custGeom>
          <a:avLst/>
          <a:gdLst/>
          <a:ahLst/>
          <a:cxnLst/>
          <a:rect l="0" t="0" r="0" b="0"/>
          <a:pathLst>
            <a:path>
              <a:moveTo>
                <a:pt x="0" y="0"/>
              </a:moveTo>
              <a:lnTo>
                <a:pt x="0" y="1260753"/>
              </a:lnTo>
              <a:lnTo>
                <a:pt x="411115" y="1260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4A99D9F-EE63-4086-BFFC-0A993004B25C}">
      <dsp:nvSpPr>
        <dsp:cNvPr id="0" name=""/>
        <dsp:cNvSpPr/>
      </dsp:nvSpPr>
      <dsp:spPr>
        <a:xfrm>
          <a:off x="4791009" y="1373263"/>
          <a:ext cx="91440" cy="575561"/>
        </a:xfrm>
        <a:custGeom>
          <a:avLst/>
          <a:gdLst/>
          <a:ahLst/>
          <a:cxnLst/>
          <a:rect l="0" t="0" r="0" b="0"/>
          <a:pathLst>
            <a:path>
              <a:moveTo>
                <a:pt x="45720" y="0"/>
              </a:moveTo>
              <a:lnTo>
                <a:pt x="45720" y="5755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AD5758F-AD13-4FDA-B4C5-BC801B3B30A3}">
      <dsp:nvSpPr>
        <dsp:cNvPr id="0" name=""/>
        <dsp:cNvSpPr/>
      </dsp:nvSpPr>
      <dsp:spPr>
        <a:xfrm>
          <a:off x="424092" y="3319209"/>
          <a:ext cx="411115" cy="1260753"/>
        </a:xfrm>
        <a:custGeom>
          <a:avLst/>
          <a:gdLst/>
          <a:ahLst/>
          <a:cxnLst/>
          <a:rect l="0" t="0" r="0" b="0"/>
          <a:pathLst>
            <a:path>
              <a:moveTo>
                <a:pt x="0" y="0"/>
              </a:moveTo>
              <a:lnTo>
                <a:pt x="0" y="1260753"/>
              </a:lnTo>
              <a:lnTo>
                <a:pt x="411115" y="1260753"/>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FFC86B80-CDED-48E7-B6D8-D595713D144A}">
      <dsp:nvSpPr>
        <dsp:cNvPr id="0" name=""/>
        <dsp:cNvSpPr/>
      </dsp:nvSpPr>
      <dsp:spPr>
        <a:xfrm>
          <a:off x="1520399" y="1373263"/>
          <a:ext cx="3316329" cy="575561"/>
        </a:xfrm>
        <a:custGeom>
          <a:avLst/>
          <a:gdLst/>
          <a:ahLst/>
          <a:cxnLst/>
          <a:rect l="0" t="0" r="0" b="0"/>
          <a:pathLst>
            <a:path>
              <a:moveTo>
                <a:pt x="3316329" y="0"/>
              </a:moveTo>
              <a:lnTo>
                <a:pt x="3316329" y="287780"/>
              </a:lnTo>
              <a:lnTo>
                <a:pt x="0" y="287780"/>
              </a:lnTo>
              <a:lnTo>
                <a:pt x="0" y="575561"/>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8234562-8D30-401E-A794-1C8A8A4BC774}">
      <dsp:nvSpPr>
        <dsp:cNvPr id="0" name=""/>
        <dsp:cNvSpPr/>
      </dsp:nvSpPr>
      <dsp:spPr>
        <a:xfrm>
          <a:off x="3466345" y="2879"/>
          <a:ext cx="2740768" cy="1370384"/>
        </a:xfrm>
        <a:prstGeom prst="rect">
          <a:avLst/>
        </a:prstGeom>
        <a:solidFill>
          <a:srgbClr val="7085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ko-KR" altLang="en-US" sz="1800" kern="1200" dirty="0">
              <a:latin typeface="IntelOne Text" panose="020B0503020203020204" pitchFamily="34" charset="0"/>
            </a:rPr>
            <a:t>머신러닝</a:t>
          </a:r>
          <a:r>
            <a:rPr lang="en-US" altLang="ko-KR" sz="1800" kern="1200" dirty="0">
              <a:latin typeface="IntelOne Text" panose="020B0503020203020204" pitchFamily="34" charset="0"/>
            </a:rPr>
            <a:t> </a:t>
          </a:r>
          <a:r>
            <a:rPr lang="ko-KR" altLang="en-US" sz="1800" kern="1200" dirty="0">
              <a:latin typeface="IntelOne Text" panose="020B0503020203020204" pitchFamily="34" charset="0"/>
            </a:rPr>
            <a:t>계열</a:t>
          </a:r>
          <a:endParaRPr lang="en-SG" sz="1800" kern="1200" dirty="0">
            <a:latin typeface="IntelOne Text" panose="020B0503020203020204" pitchFamily="34" charset="0"/>
          </a:endParaRPr>
        </a:p>
      </dsp:txBody>
      <dsp:txXfrm>
        <a:off x="3466345" y="2879"/>
        <a:ext cx="2740768" cy="1370384"/>
      </dsp:txXfrm>
    </dsp:sp>
    <dsp:sp modelId="{DA4EAB17-2245-40D7-BD31-EB1BD8A4DA76}">
      <dsp:nvSpPr>
        <dsp:cNvPr id="0" name=""/>
        <dsp:cNvSpPr/>
      </dsp:nvSpPr>
      <dsp:spPr>
        <a:xfrm>
          <a:off x="150015" y="1948825"/>
          <a:ext cx="2740768" cy="1370384"/>
        </a:xfrm>
        <a:prstGeom prst="rect">
          <a:avLst/>
        </a:prstGeom>
        <a:solidFill>
          <a:srgbClr val="8BAE4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ko-KR" altLang="en-US" sz="1800" kern="1200" dirty="0">
              <a:latin typeface="IntelOne Text" panose="020B0503020203020204" pitchFamily="34" charset="0"/>
            </a:rPr>
            <a:t>지도 학습</a:t>
          </a:r>
          <a:endParaRPr lang="en-SG" sz="1800" kern="1200" dirty="0">
            <a:latin typeface="IntelOne Text" panose="020B0503020203020204" pitchFamily="34" charset="0"/>
          </a:endParaRPr>
        </a:p>
      </dsp:txBody>
      <dsp:txXfrm>
        <a:off x="150015" y="1948825"/>
        <a:ext cx="2740768" cy="1370384"/>
      </dsp:txXfrm>
    </dsp:sp>
    <dsp:sp modelId="{40A9A958-B98A-4181-8238-AB0A76ED902F}">
      <dsp:nvSpPr>
        <dsp:cNvPr id="0" name=""/>
        <dsp:cNvSpPr/>
      </dsp:nvSpPr>
      <dsp:spPr>
        <a:xfrm>
          <a:off x="835207" y="3894771"/>
          <a:ext cx="2740768" cy="1370384"/>
        </a:xfrm>
        <a:prstGeom prst="rect">
          <a:avLst/>
        </a:prstGeom>
        <a:solidFill>
          <a:srgbClr val="B1D27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ko-KR" altLang="en-US" sz="1800" kern="1200" dirty="0">
              <a:solidFill>
                <a:srgbClr val="000000"/>
              </a:solidFill>
              <a:latin typeface="IntelOne Text" panose="020B0503020203020204" pitchFamily="34" charset="0"/>
            </a:rPr>
            <a:t>훈련</a:t>
          </a:r>
          <a:r>
            <a:rPr lang="ko-KR" altLang="ko-KR" sz="1800" kern="1200" dirty="0">
              <a:solidFill>
                <a:srgbClr val="000000"/>
              </a:solidFill>
              <a:latin typeface="IntelOne Text" panose="020B0503020203020204" pitchFamily="34" charset="0"/>
            </a:rPr>
            <a:t>을 통해 </a:t>
          </a:r>
          <a:r>
            <a:rPr lang="ko-KR" altLang="en-US" sz="1800" kern="1200" dirty="0">
              <a:solidFill>
                <a:srgbClr val="000000"/>
              </a:solidFill>
              <a:latin typeface="IntelOne Text" panose="020B0503020203020204" pitchFamily="34" charset="0"/>
            </a:rPr>
            <a:t>패턴</a:t>
          </a:r>
          <a:r>
            <a:rPr lang="ko-KR" altLang="ko-KR" sz="1800" kern="1200" dirty="0">
              <a:solidFill>
                <a:srgbClr val="000000"/>
              </a:solidFill>
              <a:latin typeface="IntelOne Text" panose="020B0503020203020204" pitchFamily="34" charset="0"/>
            </a:rPr>
            <a:t> 확인</a:t>
          </a:r>
          <a:endParaRPr lang="ko-KR" altLang="en-US" sz="1800" kern="1200" dirty="0">
            <a:solidFill>
              <a:srgbClr val="000000"/>
            </a:solidFill>
            <a:latin typeface="IntelOne Text" panose="020B0503020203020204" pitchFamily="34" charset="0"/>
          </a:endParaRPr>
        </a:p>
      </dsp:txBody>
      <dsp:txXfrm>
        <a:off x="835207" y="3894771"/>
        <a:ext cx="2740768" cy="1370384"/>
      </dsp:txXfrm>
    </dsp:sp>
    <dsp:sp modelId="{6B4185F0-24A2-4D7F-8535-6FFEDEB92009}">
      <dsp:nvSpPr>
        <dsp:cNvPr id="0" name=""/>
        <dsp:cNvSpPr/>
      </dsp:nvSpPr>
      <dsp:spPr>
        <a:xfrm>
          <a:off x="3466345" y="1948825"/>
          <a:ext cx="2740768" cy="1370384"/>
        </a:xfrm>
        <a:prstGeom prst="rect">
          <a:avLst/>
        </a:prstGeom>
        <a:solidFill>
          <a:srgbClr val="8BAE4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ko-KR" altLang="en-US" sz="1800" kern="1200" dirty="0">
              <a:latin typeface="IntelOne Text" panose="020B0503020203020204" pitchFamily="34" charset="0"/>
            </a:rPr>
            <a:t>비지도 학습</a:t>
          </a:r>
          <a:endParaRPr lang="en-SG" sz="1800" kern="1200" dirty="0">
            <a:latin typeface="IntelOne Text" panose="020B0503020203020204" pitchFamily="34" charset="0"/>
          </a:endParaRPr>
        </a:p>
      </dsp:txBody>
      <dsp:txXfrm>
        <a:off x="3466345" y="1948825"/>
        <a:ext cx="2740768" cy="1370384"/>
      </dsp:txXfrm>
    </dsp:sp>
    <dsp:sp modelId="{5CD2AA71-699A-41DF-8D83-7919856AEA0C}">
      <dsp:nvSpPr>
        <dsp:cNvPr id="0" name=""/>
        <dsp:cNvSpPr/>
      </dsp:nvSpPr>
      <dsp:spPr>
        <a:xfrm>
          <a:off x="4151537" y="3894771"/>
          <a:ext cx="2740768" cy="1370384"/>
        </a:xfrm>
        <a:prstGeom prst="rect">
          <a:avLst/>
        </a:prstGeom>
        <a:solidFill>
          <a:srgbClr val="B1D27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ko-KR" altLang="en-US" sz="1800" kern="1200" dirty="0">
              <a:solidFill>
                <a:srgbClr val="000000"/>
              </a:solidFill>
              <a:latin typeface="IntelOne Text" panose="020B0503020203020204" pitchFamily="34" charset="0"/>
            </a:rPr>
            <a:t>새로운 패턴 찾기</a:t>
          </a:r>
          <a:endParaRPr lang="en-SG" sz="1800" kern="1200" dirty="0">
            <a:solidFill>
              <a:srgbClr val="000000"/>
            </a:solidFill>
            <a:latin typeface="IntelOne Text" panose="020B0503020203020204" pitchFamily="34" charset="0"/>
          </a:endParaRPr>
        </a:p>
      </dsp:txBody>
      <dsp:txXfrm>
        <a:off x="4151537" y="3894771"/>
        <a:ext cx="2740768" cy="1370384"/>
      </dsp:txXfrm>
    </dsp:sp>
    <dsp:sp modelId="{F594EA87-0D0D-481F-A9B5-D3C7E617F9BC}">
      <dsp:nvSpPr>
        <dsp:cNvPr id="0" name=""/>
        <dsp:cNvSpPr/>
      </dsp:nvSpPr>
      <dsp:spPr>
        <a:xfrm>
          <a:off x="6782675" y="1948825"/>
          <a:ext cx="2740768" cy="1370384"/>
        </a:xfrm>
        <a:prstGeom prst="rect">
          <a:avLst/>
        </a:prstGeom>
        <a:solidFill>
          <a:srgbClr val="8BAE4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ko-KR" altLang="en-US" sz="1800" kern="1200" dirty="0">
              <a:latin typeface="IntelOne Text" panose="020B0503020203020204" pitchFamily="34" charset="0"/>
            </a:rPr>
            <a:t>강화 학습</a:t>
          </a:r>
          <a:endParaRPr lang="en-SG" sz="1800" kern="1200" dirty="0">
            <a:latin typeface="IntelOne Text" panose="020B0503020203020204" pitchFamily="34" charset="0"/>
          </a:endParaRPr>
        </a:p>
      </dsp:txBody>
      <dsp:txXfrm>
        <a:off x="6782675" y="1948825"/>
        <a:ext cx="2740768" cy="1370384"/>
      </dsp:txXfrm>
    </dsp:sp>
    <dsp:sp modelId="{E69BE02E-572A-4DCC-8FBC-95FE514CD727}">
      <dsp:nvSpPr>
        <dsp:cNvPr id="0" name=""/>
        <dsp:cNvSpPr/>
      </dsp:nvSpPr>
      <dsp:spPr>
        <a:xfrm>
          <a:off x="7467867" y="3894771"/>
          <a:ext cx="2740768" cy="1370384"/>
        </a:xfrm>
        <a:prstGeom prst="rect">
          <a:avLst/>
        </a:prstGeom>
        <a:solidFill>
          <a:srgbClr val="B1D27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 tIns="11430" rIns="11430" bIns="11430" numCol="1" spcCol="1270" anchor="ctr" anchorCtr="0">
          <a:noAutofit/>
        </a:bodyPr>
        <a:lstStyle/>
        <a:p>
          <a:pPr marL="0" lvl="0" indent="0" algn="ctr" defTabSz="800100" rtl="0">
            <a:lnSpc>
              <a:spcPct val="90000"/>
            </a:lnSpc>
            <a:spcBef>
              <a:spcPct val="0"/>
            </a:spcBef>
            <a:spcAft>
              <a:spcPct val="35000"/>
            </a:spcAft>
            <a:buNone/>
          </a:pPr>
          <a:r>
            <a:rPr lang="ko-KR" altLang="en-US" sz="1800" kern="1200" dirty="0">
              <a:solidFill>
                <a:srgbClr val="000000"/>
              </a:solidFill>
              <a:latin typeface="IntelOne Text" panose="020B0503020203020204" pitchFamily="34" charset="0"/>
            </a:rPr>
            <a:t>보상 메커니즘을 </a:t>
          </a:r>
          <a:endParaRPr lang="en-US" altLang="ko-KR" sz="1800" kern="1200" dirty="0">
            <a:solidFill>
              <a:srgbClr val="000000"/>
            </a:solidFill>
            <a:latin typeface="IntelOne Text" panose="020B0503020203020204" pitchFamily="34" charset="0"/>
          </a:endParaRPr>
        </a:p>
        <a:p>
          <a:pPr marL="0" lvl="0" indent="0" algn="ctr" defTabSz="800100" rtl="0">
            <a:lnSpc>
              <a:spcPct val="90000"/>
            </a:lnSpc>
            <a:spcBef>
              <a:spcPct val="0"/>
            </a:spcBef>
            <a:spcAft>
              <a:spcPct val="35000"/>
            </a:spcAft>
            <a:buNone/>
          </a:pPr>
          <a:r>
            <a:rPr lang="ko-KR" altLang="en-US" sz="1800" kern="1200" dirty="0">
              <a:solidFill>
                <a:srgbClr val="000000"/>
              </a:solidFill>
              <a:latin typeface="IntelOne Text" panose="020B0503020203020204" pitchFamily="34" charset="0"/>
            </a:rPr>
            <a:t>통한 학습</a:t>
          </a:r>
          <a:endParaRPr lang="en-SG" sz="1800" kern="1200" dirty="0">
            <a:solidFill>
              <a:srgbClr val="000000"/>
            </a:solidFill>
            <a:latin typeface="IntelOne Text" panose="020B0503020203020204" pitchFamily="34" charset="0"/>
          </a:endParaRPr>
        </a:p>
      </dsp:txBody>
      <dsp:txXfrm>
        <a:off x="7467867" y="3894771"/>
        <a:ext cx="2740768" cy="137038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758676-AB67-4354-93C2-84ACF8CB1CF4}">
      <dsp:nvSpPr>
        <dsp:cNvPr id="0" name=""/>
        <dsp:cNvSpPr/>
      </dsp:nvSpPr>
      <dsp:spPr>
        <a:xfrm>
          <a:off x="639" y="1449958"/>
          <a:ext cx="1162686" cy="581343"/>
        </a:xfrm>
        <a:prstGeom prst="roundRect">
          <a:avLst>
            <a:gd name="adj" fmla="val 10000"/>
          </a:avLst>
        </a:prstGeom>
        <a:solidFill>
          <a:srgbClr val="B1D272"/>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 </a:t>
          </a:r>
          <a:r>
            <a:rPr lang="en-SG" sz="1600" kern="1200" dirty="0">
              <a:latin typeface="IntelOne Text" panose="020B0503020203020204" pitchFamily="34" charset="0"/>
            </a:rPr>
            <a:t>1</a:t>
          </a:r>
          <a:endParaRPr lang="en-US" sz="1600" kern="1200" dirty="0">
            <a:latin typeface="IntelOne Text" panose="020B0503020203020204" pitchFamily="34" charset="0"/>
          </a:endParaRPr>
        </a:p>
      </dsp:txBody>
      <dsp:txXfrm>
        <a:off x="17666" y="1466985"/>
        <a:ext cx="1128632" cy="547289"/>
      </dsp:txXfrm>
    </dsp:sp>
    <dsp:sp modelId="{20B841E2-2F76-4F57-BD08-F706EDFD72EA}">
      <dsp:nvSpPr>
        <dsp:cNvPr id="0" name=""/>
        <dsp:cNvSpPr/>
      </dsp:nvSpPr>
      <dsp:spPr>
        <a:xfrm rot="18289469">
          <a:off x="988663" y="1391328"/>
          <a:ext cx="814399" cy="30058"/>
        </a:xfrm>
        <a:custGeom>
          <a:avLst/>
          <a:gdLst/>
          <a:ahLst/>
          <a:cxnLst/>
          <a:rect l="0" t="0" r="0" b="0"/>
          <a:pathLst>
            <a:path>
              <a:moveTo>
                <a:pt x="0" y="15029"/>
              </a:moveTo>
              <a:lnTo>
                <a:pt x="814399" y="1502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1375503" y="1385997"/>
        <a:ext cx="40719" cy="40719"/>
      </dsp:txXfrm>
    </dsp:sp>
    <dsp:sp modelId="{6976C81A-6A7B-44B1-9A50-A7FD3DC637CB}">
      <dsp:nvSpPr>
        <dsp:cNvPr id="0" name=""/>
        <dsp:cNvSpPr/>
      </dsp:nvSpPr>
      <dsp:spPr>
        <a:xfrm>
          <a:off x="1628400" y="781413"/>
          <a:ext cx="1162686" cy="581343"/>
        </a:xfrm>
        <a:prstGeom prst="roundRect">
          <a:avLst>
            <a:gd name="adj" fmla="val 10000"/>
          </a:avLst>
        </a:prstGeom>
        <a:solidFill>
          <a:srgbClr val="8BAE4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2a</a:t>
          </a:r>
          <a:endParaRPr lang="en-US" sz="1600" kern="1200" dirty="0">
            <a:latin typeface="IntelOne Text" panose="020B0503020203020204" pitchFamily="34" charset="0"/>
          </a:endParaRPr>
        </a:p>
      </dsp:txBody>
      <dsp:txXfrm>
        <a:off x="1645427" y="798440"/>
        <a:ext cx="1128632" cy="547289"/>
      </dsp:txXfrm>
    </dsp:sp>
    <dsp:sp modelId="{D93181EF-9BE4-4D55-9DCE-3098BD8E03C1}">
      <dsp:nvSpPr>
        <dsp:cNvPr id="0" name=""/>
        <dsp:cNvSpPr/>
      </dsp:nvSpPr>
      <dsp:spPr>
        <a:xfrm rot="19457599">
          <a:off x="2737253" y="889919"/>
          <a:ext cx="572741" cy="30058"/>
        </a:xfrm>
        <a:custGeom>
          <a:avLst/>
          <a:gdLst/>
          <a:ahLst/>
          <a:cxnLst/>
          <a:rect l="0" t="0" r="0" b="0"/>
          <a:pathLst>
            <a:path>
              <a:moveTo>
                <a:pt x="0" y="15029"/>
              </a:moveTo>
              <a:lnTo>
                <a:pt x="572741" y="1502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3009305" y="890630"/>
        <a:ext cx="28637" cy="28637"/>
      </dsp:txXfrm>
    </dsp:sp>
    <dsp:sp modelId="{F2A0322A-7DE7-45D3-8B65-0DA112774DCA}">
      <dsp:nvSpPr>
        <dsp:cNvPr id="0" name=""/>
        <dsp:cNvSpPr/>
      </dsp:nvSpPr>
      <dsp:spPr>
        <a:xfrm>
          <a:off x="3256161" y="447141"/>
          <a:ext cx="1162686" cy="581343"/>
        </a:xfrm>
        <a:prstGeom prst="roundRect">
          <a:avLst>
            <a:gd name="adj" fmla="val 10000"/>
          </a:avLst>
        </a:prstGeom>
        <a:solidFill>
          <a:srgbClr val="7085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3a</a:t>
          </a:r>
          <a:endParaRPr lang="en-US" sz="1600" kern="1200" dirty="0">
            <a:latin typeface="IntelOne Text" panose="020B0503020203020204" pitchFamily="34" charset="0"/>
          </a:endParaRPr>
        </a:p>
      </dsp:txBody>
      <dsp:txXfrm>
        <a:off x="3273188" y="464168"/>
        <a:ext cx="1128632" cy="547289"/>
      </dsp:txXfrm>
    </dsp:sp>
    <dsp:sp modelId="{F51FEE76-9961-41A4-B02C-0991E93F30D3}">
      <dsp:nvSpPr>
        <dsp:cNvPr id="0" name=""/>
        <dsp:cNvSpPr/>
      </dsp:nvSpPr>
      <dsp:spPr>
        <a:xfrm rot="2142401">
          <a:off x="2737253" y="1224192"/>
          <a:ext cx="572741" cy="30058"/>
        </a:xfrm>
        <a:custGeom>
          <a:avLst/>
          <a:gdLst/>
          <a:ahLst/>
          <a:cxnLst/>
          <a:rect l="0" t="0" r="0" b="0"/>
          <a:pathLst>
            <a:path>
              <a:moveTo>
                <a:pt x="0" y="15029"/>
              </a:moveTo>
              <a:lnTo>
                <a:pt x="572741" y="1502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3009305" y="1224902"/>
        <a:ext cx="28637" cy="28637"/>
      </dsp:txXfrm>
    </dsp:sp>
    <dsp:sp modelId="{64C11D2D-B340-492C-B4EA-D29ACDCC0E27}">
      <dsp:nvSpPr>
        <dsp:cNvPr id="0" name=""/>
        <dsp:cNvSpPr/>
      </dsp:nvSpPr>
      <dsp:spPr>
        <a:xfrm>
          <a:off x="3256161" y="1115686"/>
          <a:ext cx="1162686" cy="581343"/>
        </a:xfrm>
        <a:prstGeom prst="roundRect">
          <a:avLst>
            <a:gd name="adj" fmla="val 10000"/>
          </a:avLst>
        </a:prstGeom>
        <a:solidFill>
          <a:srgbClr val="7085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3b</a:t>
          </a:r>
          <a:endParaRPr lang="en-US" sz="1600" kern="1200" dirty="0">
            <a:latin typeface="IntelOne Text" panose="020B0503020203020204" pitchFamily="34" charset="0"/>
          </a:endParaRPr>
        </a:p>
      </dsp:txBody>
      <dsp:txXfrm>
        <a:off x="3273188" y="1132713"/>
        <a:ext cx="1128632" cy="547289"/>
      </dsp:txXfrm>
    </dsp:sp>
    <dsp:sp modelId="{E1043F68-689A-49D8-8D67-4145ADB46688}">
      <dsp:nvSpPr>
        <dsp:cNvPr id="0" name=""/>
        <dsp:cNvSpPr/>
      </dsp:nvSpPr>
      <dsp:spPr>
        <a:xfrm rot="3310531">
          <a:off x="988663" y="2059873"/>
          <a:ext cx="814399" cy="30058"/>
        </a:xfrm>
        <a:custGeom>
          <a:avLst/>
          <a:gdLst/>
          <a:ahLst/>
          <a:cxnLst/>
          <a:rect l="0" t="0" r="0" b="0"/>
          <a:pathLst>
            <a:path>
              <a:moveTo>
                <a:pt x="0" y="15029"/>
              </a:moveTo>
              <a:lnTo>
                <a:pt x="814399" y="15029"/>
              </a:lnTo>
            </a:path>
          </a:pathLst>
        </a:custGeom>
        <a:noFill/>
        <a:ln w="12700" cap="flat" cmpd="sng" algn="ctr">
          <a:solidFill>
            <a:schemeClr val="accent2">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1375503" y="2054542"/>
        <a:ext cx="40719" cy="40719"/>
      </dsp:txXfrm>
    </dsp:sp>
    <dsp:sp modelId="{82688C55-77BF-4457-9E04-A4157D78ECB6}">
      <dsp:nvSpPr>
        <dsp:cNvPr id="0" name=""/>
        <dsp:cNvSpPr/>
      </dsp:nvSpPr>
      <dsp:spPr>
        <a:xfrm>
          <a:off x="1628400" y="2118503"/>
          <a:ext cx="1162686" cy="581343"/>
        </a:xfrm>
        <a:prstGeom prst="roundRect">
          <a:avLst>
            <a:gd name="adj" fmla="val 10000"/>
          </a:avLst>
        </a:prstGeom>
        <a:solidFill>
          <a:srgbClr val="8BAE46"/>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2b</a:t>
          </a:r>
          <a:endParaRPr lang="en-US" sz="1600" kern="1200" dirty="0">
            <a:latin typeface="IntelOne Text" panose="020B0503020203020204" pitchFamily="34" charset="0"/>
          </a:endParaRPr>
        </a:p>
      </dsp:txBody>
      <dsp:txXfrm>
        <a:off x="1645427" y="2135530"/>
        <a:ext cx="1128632" cy="547289"/>
      </dsp:txXfrm>
    </dsp:sp>
    <dsp:sp modelId="{A0920747-1D6A-4E1D-B0C1-9DAF741CB567}">
      <dsp:nvSpPr>
        <dsp:cNvPr id="0" name=""/>
        <dsp:cNvSpPr/>
      </dsp:nvSpPr>
      <dsp:spPr>
        <a:xfrm rot="19457599">
          <a:off x="2737253" y="2227009"/>
          <a:ext cx="572741" cy="30058"/>
        </a:xfrm>
        <a:custGeom>
          <a:avLst/>
          <a:gdLst/>
          <a:ahLst/>
          <a:cxnLst/>
          <a:rect l="0" t="0" r="0" b="0"/>
          <a:pathLst>
            <a:path>
              <a:moveTo>
                <a:pt x="0" y="15029"/>
              </a:moveTo>
              <a:lnTo>
                <a:pt x="572741" y="1502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3009305" y="2227720"/>
        <a:ext cx="28637" cy="28637"/>
      </dsp:txXfrm>
    </dsp:sp>
    <dsp:sp modelId="{951AC6AC-9E17-4B3F-AE0A-A5815393035A}">
      <dsp:nvSpPr>
        <dsp:cNvPr id="0" name=""/>
        <dsp:cNvSpPr/>
      </dsp:nvSpPr>
      <dsp:spPr>
        <a:xfrm>
          <a:off x="3256161" y="1784230"/>
          <a:ext cx="1162686" cy="581343"/>
        </a:xfrm>
        <a:prstGeom prst="roundRect">
          <a:avLst>
            <a:gd name="adj" fmla="val 10000"/>
          </a:avLst>
        </a:prstGeom>
        <a:solidFill>
          <a:srgbClr val="7085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4a</a:t>
          </a:r>
          <a:endParaRPr lang="en-US" sz="1600" kern="1200" dirty="0">
            <a:latin typeface="IntelOne Text" panose="020B0503020203020204" pitchFamily="34" charset="0"/>
          </a:endParaRPr>
        </a:p>
      </dsp:txBody>
      <dsp:txXfrm>
        <a:off x="3273188" y="1801257"/>
        <a:ext cx="1128632" cy="547289"/>
      </dsp:txXfrm>
    </dsp:sp>
    <dsp:sp modelId="{0C8A4214-6310-4599-A85E-923D9DEEF5F2}">
      <dsp:nvSpPr>
        <dsp:cNvPr id="0" name=""/>
        <dsp:cNvSpPr/>
      </dsp:nvSpPr>
      <dsp:spPr>
        <a:xfrm rot="2142401">
          <a:off x="2737253" y="2561281"/>
          <a:ext cx="572741" cy="30058"/>
        </a:xfrm>
        <a:custGeom>
          <a:avLst/>
          <a:gdLst/>
          <a:ahLst/>
          <a:cxnLst/>
          <a:rect l="0" t="0" r="0" b="0"/>
          <a:pathLst>
            <a:path>
              <a:moveTo>
                <a:pt x="0" y="15029"/>
              </a:moveTo>
              <a:lnTo>
                <a:pt x="572741" y="15029"/>
              </a:lnTo>
            </a:path>
          </a:pathLst>
        </a:custGeom>
        <a:noFill/>
        <a:ln w="12700" cap="flat" cmpd="sng" algn="ctr">
          <a:solidFill>
            <a:schemeClr val="accent3">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latin typeface="IntelOne Text" panose="020B0503020203020204" pitchFamily="34" charset="0"/>
          </a:endParaRPr>
        </a:p>
      </dsp:txBody>
      <dsp:txXfrm>
        <a:off x="3009305" y="2561992"/>
        <a:ext cx="28637" cy="28637"/>
      </dsp:txXfrm>
    </dsp:sp>
    <dsp:sp modelId="{AAB0753F-1BD3-472C-BE82-84D6428CD821}">
      <dsp:nvSpPr>
        <dsp:cNvPr id="0" name=""/>
        <dsp:cNvSpPr/>
      </dsp:nvSpPr>
      <dsp:spPr>
        <a:xfrm>
          <a:off x="3256161" y="2452775"/>
          <a:ext cx="1162686" cy="581343"/>
        </a:xfrm>
        <a:prstGeom prst="roundRect">
          <a:avLst>
            <a:gd name="adj" fmla="val 10000"/>
          </a:avLst>
        </a:prstGeom>
        <a:solidFill>
          <a:srgbClr val="708541"/>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ko-KR" altLang="en-US" sz="1600" kern="1200" dirty="0">
              <a:latin typeface="IntelOne Text" panose="020B0503020203020204" pitchFamily="34" charset="0"/>
            </a:rPr>
            <a:t>변수</a:t>
          </a:r>
          <a:r>
            <a:rPr lang="en-SG" sz="1600" kern="1200" dirty="0">
              <a:latin typeface="IntelOne Text" panose="020B0503020203020204" pitchFamily="34" charset="0"/>
            </a:rPr>
            <a:t> 4b </a:t>
          </a:r>
          <a:endParaRPr lang="en-US" sz="1600" kern="1200" dirty="0">
            <a:latin typeface="IntelOne Text" panose="020B0503020203020204" pitchFamily="34" charset="0"/>
          </a:endParaRPr>
        </a:p>
      </dsp:txBody>
      <dsp:txXfrm>
        <a:off x="3273188" y="2469802"/>
        <a:ext cx="1128632" cy="54728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02-08-2022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en-US" altLang="ko-KR" sz="1200" dirty="0">
                <a:solidFill>
                  <a:srgbClr val="000000"/>
                </a:solidFill>
                <a:effectLst/>
                <a:latin typeface="IntelOne Text"/>
                <a:ea typeface="Intel Clear"/>
                <a:cs typeface="Intel Clear"/>
              </a:rPr>
              <a:t>AI4FW</a:t>
            </a:r>
            <a:r>
              <a:rPr lang="en-US" altLang="ko-KR" sz="1200" dirty="0">
                <a:solidFill>
                  <a:srgbClr val="000000"/>
                </a:solidFill>
                <a:effectLst/>
                <a:latin typeface="맑은 고딕" panose="020B0503020000020004" pitchFamily="50" charset="-127"/>
                <a:ea typeface="Intel Clear"/>
                <a:cs typeface="맑은 고딕" panose="020B0503020000020004" pitchFamily="50" charset="-127"/>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여정의</a:t>
            </a:r>
            <a:r>
              <a:rPr lang="en-US" altLang="ko-KR" sz="1200" dirty="0">
                <a:solidFill>
                  <a:srgbClr val="000000"/>
                </a:solidFill>
                <a:effectLst/>
                <a:latin typeface="IntelOne Text"/>
                <a:ea typeface="Intel Clear"/>
                <a:cs typeface="Intel Clear"/>
              </a:rPr>
              <a:t> 2</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단계에</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오신</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것을</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환영합니다</a:t>
            </a:r>
            <a:r>
              <a:rPr lang="en-US"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저는</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프로그램의</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강사인</a:t>
            </a:r>
            <a:r>
              <a:rPr lang="ko-KR" altLang="ko-KR" sz="1200" dirty="0">
                <a:solidFill>
                  <a:srgbClr val="000000"/>
                </a:solidFill>
                <a:effectLst/>
                <a:latin typeface="IntelOne Text"/>
                <a:ea typeface="Intel Clear"/>
                <a:cs typeface="Intel Clear"/>
              </a:rPr>
              <a:t> </a:t>
            </a:r>
            <a:r>
              <a:rPr lang="en-US" altLang="ko-KR" sz="1200" dirty="0">
                <a:solidFill>
                  <a:srgbClr val="000000"/>
                </a:solidFill>
                <a:effectLst/>
                <a:latin typeface="IntelOne Text"/>
                <a:ea typeface="Intel Clear"/>
                <a:cs typeface="Intel Clear"/>
              </a:rPr>
              <a:t>OOO</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이라고</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합니다</a:t>
            </a:r>
            <a:r>
              <a:rPr lang="en-US" altLang="ko-KR" sz="1200" dirty="0">
                <a:solidFill>
                  <a:srgbClr val="000000"/>
                </a:solidFill>
                <a:effectLst/>
                <a:latin typeface="IntelOne Text"/>
                <a:ea typeface="Intel Clear"/>
                <a:cs typeface="Intel Clear"/>
              </a:rPr>
              <a:t>.</a:t>
            </a:r>
            <a:endParaRPr lang="ko-KR" altLang="ko-KR" sz="1200" dirty="0">
              <a:solidFill>
                <a:srgbClr val="000000"/>
              </a:solidFill>
              <a:effectLst/>
              <a:latin typeface="IntelOne Text"/>
              <a:ea typeface="Intel Clear"/>
              <a:cs typeface="Intel Clear"/>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2531287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그러면</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en-US" altLang="ko-KR" sz="1200" dirty="0">
                <a:solidFill>
                  <a:srgbClr val="000000"/>
                </a:solidFill>
                <a:effectLst/>
                <a:latin typeface="IntelOne Text" panose="020B0503020203020204"/>
                <a:ea typeface="Intel Clear" panose="020B0604020203020204"/>
                <a:cs typeface="Intel Clear" panose="020B0604020203020204"/>
              </a:rPr>
              <a:t>4W</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무엇일까요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그것은 누가</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(Who)</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무엇을</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(What)</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언제</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(When)</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왜</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(Why)</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나타냅니다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1426437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누가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겪고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있나요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고려해야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 관계자는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누구입니까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학생과 버스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승객뿐만</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아니라 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운전사들도 있습니다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그들에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종종</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집에서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학교까지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6426831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본질은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진짜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문제인지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있을까요</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운전기사들이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중</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졸음 운전을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도로에서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사고로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이어질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가능성이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여러분은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그것이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문제인지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어떻게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 수 있습니까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 기사의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졸음 운전이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매년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사고로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이어지는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문제임을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보여주는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통계적인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증거가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marL="0" lvl="0" indent="0" algn="l" rtl="0">
              <a:spcBef>
                <a:spcPts val="0"/>
              </a:spcBef>
              <a:spcAft>
                <a:spcPts val="0"/>
              </a:spcAft>
              <a:buClr>
                <a:schemeClr val="dk1"/>
              </a:buClr>
              <a:buSzPts val="1100"/>
              <a:buFont typeface="Arial"/>
              <a:buNone/>
            </a:pPr>
            <a:endParaRPr lang="en-US" dirty="0"/>
          </a:p>
        </p:txBody>
      </p:sp>
    </p:spTree>
    <p:extLst>
      <p:ext uri="{BB962C8B-B14F-4D97-AF65-F5344CB8AC3E}">
        <p14:creationId xmlns:p14="http://schemas.microsoft.com/office/powerpoint/2010/main" val="12173184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상황에서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발생하나요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때문에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발생하나요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졸리거나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이유로든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몸이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발생합니다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8156573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모니터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이유를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적용해보겠습니다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관계자들에게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중요한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무엇일까요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승객의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안전한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여행을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보장하기 위해서 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그러면 버스 운전사들의 어떻습니까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그들에게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중요한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가치가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있으며</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해결하는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상황을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어떻게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개선할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있을까요</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사고의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확률을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낮추고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운전자들이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안전하게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안에서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사람들의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생명도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보호할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SG" sz="1200" dirty="0">
              <a:effectLst/>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541546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이것은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모니터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적용되는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범위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지정의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승객들은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여행을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동안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잠들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있다는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이상적인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해결책은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운전사의 졸음을 감지하는 것입니다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38386011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이것은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졸음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모니터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적용되는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범위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지정의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승객들은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여행을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동안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잠들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있다는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문제를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이상적인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해결책은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버스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운전사의 졸음을 감지하는 것입니다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7257824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획득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관한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것일까요</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맑은 고딕" panose="020B0503020000020004" pitchFamily="50" charset="-127"/>
                <a:ea typeface="Intel Clear" panose="020B0604020203020204"/>
                <a:cs typeface="맑은 고딕" panose="020B0503020000020004" pitchFamily="50" charset="-127"/>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17</a:t>
            </a:fld>
            <a:endParaRPr lang="en-IN"/>
          </a:p>
        </p:txBody>
      </p:sp>
    </p:spTree>
    <p:extLst>
      <p:ext uri="{BB962C8B-B14F-4D97-AF65-F5344CB8AC3E}">
        <p14:creationId xmlns:p14="http://schemas.microsoft.com/office/powerpoint/2010/main" val="1778680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소스란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중인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원본의 위치입니다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생성되거나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물리적</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처음으로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디지털화되는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첫</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번째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위치일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그러나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프로세스가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접근하고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활용하는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가장</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정제된 데이터도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역할을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구체적으로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데이터베이스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플랫</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파일</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물리적</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장치로부터의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실시간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측정</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스크랩된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인터넷에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널리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퍼져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수많은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정적</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스트리밍</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서비스일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화면에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세트의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표시됩니다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온라인에서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제품을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판매하는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브랜드를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상상해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보세요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품목의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품절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여부를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표시하기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사이트는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재고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데이터베이스에서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정보를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가져옵니다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경우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재고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테이블은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고객에게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사이트를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제공하는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응용</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프로그램에서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액세스하는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원본입니다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이것은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327983879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얻을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많습니다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몇</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가지 예입니다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이러한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소스에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793904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endParaRPr lang="ko-KR" altLang="en-US" dirty="0"/>
          </a:p>
        </p:txBody>
      </p:sp>
      <p:sp>
        <p:nvSpPr>
          <p:cNvPr id="4" name="슬라이드 번호 개체 틀 3"/>
          <p:cNvSpPr>
            <a:spLocks noGrp="1"/>
          </p:cNvSpPr>
          <p:nvPr>
            <p:ph type="sldNum" sz="quarter" idx="5"/>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168153124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en-US" altLang="ko-KR" sz="1200" dirty="0">
                <a:solidFill>
                  <a:srgbClr val="000000"/>
                </a:solidFill>
                <a:effectLst/>
                <a:latin typeface="IntelOne Text" panose="020B0503020203020204"/>
                <a:ea typeface="Intel Clear" panose="020B0604020203020204"/>
                <a:cs typeface="Intel Clear" panose="020B0604020203020204"/>
              </a:rPr>
              <a:t>Kaggle</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사용자가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세트를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찾아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게시하고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환경에서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구축하고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엔지니어와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협력하고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해결하기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대회에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참가할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있도록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지원합니다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기본적으로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인공지능</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교육을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클라우드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개발 환경입니다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49237735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en-US" altLang="ko-KR" sz="1200" dirty="0">
                <a:solidFill>
                  <a:srgbClr val="000000"/>
                </a:solidFill>
                <a:effectLst/>
                <a:latin typeface="IntelOne Text" panose="020B0503020203020204"/>
                <a:ea typeface="Intel Clear" panose="020B0604020203020204"/>
                <a:cs typeface="Intel Clear" panose="020B0604020203020204"/>
              </a:rPr>
              <a:t>Kaggle</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사용자가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세트를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찾아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게시하고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환경에서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구축하고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엔지니어와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협력하고</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해결하기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대회에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참가할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있도록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지원합니다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기본적으로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인공지능</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교육을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클라우드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개발 환경입니다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402244491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목표는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획득한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유용한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정보를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얻으려고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일관된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방식으로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구성하여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정보를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명확하게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표시할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22</a:t>
            </a:fld>
            <a:endParaRPr lang="en-IN"/>
          </a:p>
        </p:txBody>
      </p:sp>
    </p:spTree>
    <p:extLst>
      <p:ext uri="{BB962C8B-B14F-4D97-AF65-F5344CB8AC3E}">
        <p14:creationId xmlns:p14="http://schemas.microsoft.com/office/powerpoint/2010/main" val="879588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앞에서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살펴본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세트에서는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다양한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매개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변수가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한눈에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이해하기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시각화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도구를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사용하여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식별할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다음은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시각화하는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몇</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예입니다</a:t>
            </a:r>
            <a:r>
              <a:rPr lang="en-US" altLang="ko-KR" sz="1200" dirty="0">
                <a:solidFill>
                  <a:srgbClr val="000000"/>
                </a:solidFill>
                <a:effectLst/>
                <a:latin typeface="IntelOne Text" panose="020B0503020203020204"/>
                <a:ea typeface="Intel Clear" panose="020B0604020203020204"/>
                <a:cs typeface="Intel Clear" panose="020B0604020203020204"/>
              </a:rPr>
              <a:t>. Power BI, Sisense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와</a:t>
            </a:r>
            <a:r>
              <a:rPr lang="en-US" altLang="ko-KR" sz="1200" dirty="0" err="1">
                <a:solidFill>
                  <a:srgbClr val="000000"/>
                </a:solidFill>
                <a:effectLst/>
                <a:latin typeface="IntelOne Text" panose="020B0503020203020204"/>
                <a:ea typeface="Intel Clear" panose="020B0604020203020204"/>
                <a:cs typeface="Intel Clear" panose="020B0604020203020204"/>
              </a:rPr>
              <a:t>Tableu</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marL="0" lvl="0" indent="0" algn="l" rtl="0">
              <a:lnSpc>
                <a:spcPct val="100000"/>
              </a:lnSpc>
              <a:spcBef>
                <a:spcPts val="0"/>
              </a:spcBef>
              <a:spcAft>
                <a:spcPts val="0"/>
              </a:spcAft>
              <a:buSzPts val="1400"/>
              <a:buNone/>
            </a:pPr>
            <a:endParaRPr lang="en-US" sz="1200" dirty="0">
              <a:solidFill>
                <a:schemeClr val="dk1"/>
              </a:solidFill>
            </a:endParaRPr>
          </a:p>
          <a:p>
            <a:endParaRPr lang="en-US" dirty="0"/>
          </a:p>
        </p:txBody>
      </p:sp>
    </p:spTree>
    <p:extLst>
      <p:ext uri="{BB962C8B-B14F-4D97-AF65-F5344CB8AC3E}">
        <p14:creationId xmlns:p14="http://schemas.microsoft.com/office/powerpoint/2010/main" val="20064118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일반적인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시각적</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표현 방법으로는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막대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차트</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히스토그램</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산점도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등이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25426444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본격적으로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모델화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관한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것일까요</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탐색한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후에는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대량의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빠르고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반복적인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처리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지능형</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알고리즘과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결합하여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소프트웨어가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패턴이나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기능에서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자동으로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있도록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시스템을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개발해야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모듈</a:t>
            </a:r>
            <a:r>
              <a:rPr lang="en-US" altLang="ko-KR" sz="1200" dirty="0">
                <a:solidFill>
                  <a:srgbClr val="000000"/>
                </a:solidFill>
                <a:effectLst/>
                <a:latin typeface="IntelOne Text" panose="020B0503020203020204"/>
                <a:ea typeface="Intel Clear" panose="020B0604020203020204"/>
                <a:cs typeface="Intel Clear" panose="020B0604020203020204"/>
              </a:rPr>
              <a:t> 3 AI</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무엇인가</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실험을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했던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기억하세요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빨간색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파란색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펜</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마스크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있음 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노 마스크</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안면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등이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티쳐블</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머시</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(Teachable Machine)</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이라는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도구를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사용하여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빨간색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펜과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파란색</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펜을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있는지</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마스크를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착용하고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여부를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감지했습니다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25</a:t>
            </a:fld>
            <a:endParaRPr lang="en-IN"/>
          </a:p>
        </p:txBody>
      </p:sp>
    </p:spTree>
    <p:extLst>
      <p:ext uri="{BB962C8B-B14F-4D97-AF65-F5344CB8AC3E}">
        <p14:creationId xmlns:p14="http://schemas.microsoft.com/office/powerpoint/2010/main" val="34634684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모델링은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찾는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도움이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과정입니다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사진에서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점이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눈에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띕니까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왼쪽에는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무늬가</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오른쪽에는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여우가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식별됩니다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그것들은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모델링의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결과입니다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어떻게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만듭니까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만드는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과정은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훈련을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통해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이루어집니다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훈련은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가장</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적합하게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미세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조정하는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126164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다음</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영상에서는</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지도</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학습과</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비지도</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모델의</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차이에</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대해</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자세히</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설명할</a:t>
            </a:r>
            <a:r>
              <a:rPr lang="ko-KR" altLang="ko-KR" sz="1800" dirty="0">
                <a:solidFill>
                  <a:srgbClr val="000000"/>
                </a:solidFill>
                <a:effectLst/>
                <a:latin typeface="IntelOne Text" panose="020B0503020203020204"/>
                <a:ea typeface="Intel Clear" panose="020B0604020203020204"/>
                <a:cs typeface="Intel Clear" panose="020B0604020203020204"/>
              </a:rPr>
              <a:t> </a:t>
            </a:r>
            <a:r>
              <a:rPr lang="ko-KR" altLang="ko-KR" sz="18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800" dirty="0">
                <a:solidFill>
                  <a:srgbClr val="000000"/>
                </a:solidFill>
                <a:effectLst/>
                <a:latin typeface="IntelOne Text" panose="020B0503020203020204"/>
                <a:ea typeface="Intel Clear" panose="020B0604020203020204"/>
                <a:cs typeface="Intel Clear" panose="020B0604020203020204"/>
              </a:rPr>
              <a:t>. </a:t>
            </a:r>
            <a:endParaRPr lang="ko-KR" altLang="ko-KR" sz="18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9517165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영상을 보셨으니</a:t>
            </a:r>
            <a:r>
              <a:rPr lang="en-US"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배운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복습해보도록</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하겠습니다</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학습이란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a:ea typeface="Intel Clear" panose="020B0604020203020204"/>
                <a:cs typeface="Intel Clear" panose="020B0604020203020204"/>
              </a:rPr>
              <a:t>(</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지도 학습은 알려진 데이터와 레이블이 지정된 데이터에서 학습하는 것입니다</a:t>
            </a:r>
            <a:r>
              <a:rPr lang="en-US" altLang="ko-KR" sz="1200" dirty="0">
                <a:solidFill>
                  <a:srgbClr val="000000"/>
                </a:solidFill>
                <a:effectLst/>
                <a:latin typeface="IntelOne Text"/>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알 수 없는 데이터가 모델에 입력되면 학습한 내용을 기반으로 응답을 얻을 수 있습니다</a:t>
            </a:r>
            <a:r>
              <a:rPr lang="en-US" altLang="ko-KR" sz="1200" dirty="0">
                <a:solidFill>
                  <a:srgbClr val="000000"/>
                </a:solidFill>
                <a:effectLst/>
                <a:latin typeface="IntelOne Text"/>
                <a:ea typeface="맑은 고딕" panose="020B0503020000020004" pitchFamily="50" charset="-127"/>
                <a:cs typeface="맑은 고딕" panose="020B0503020000020004" pitchFamily="50" charset="-127"/>
              </a:rPr>
              <a:t>. </a:t>
            </a: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사례로는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생체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인식</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을 이용한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출석</a:t>
            </a:r>
            <a:r>
              <a:rPr lang="ko-KR" altLang="ko-KR" sz="1200" dirty="0">
                <a:solidFill>
                  <a:srgbClr val="000000"/>
                </a:solidFill>
                <a:effectLst/>
                <a:latin typeface="IntelOne Text"/>
                <a:ea typeface="Intel Clear" panose="020B0604020203020204"/>
                <a:cs typeface="Intel Clear" panose="020B0604020203020204"/>
              </a:rPr>
              <a:t> </a:t>
            </a:r>
            <a:r>
              <a:rPr lang="ko-KR" altLang="en-US" sz="1200" dirty="0">
                <a:solidFill>
                  <a:srgbClr val="000000"/>
                </a:solidFill>
                <a:effectLst/>
                <a:latin typeface="IntelOne Text"/>
                <a:ea typeface="Intel Clear" panose="020B0604020203020204"/>
                <a:cs typeface="Intel Clear" panose="020B0604020203020204"/>
              </a:rPr>
              <a:t>확인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a:ea typeface="Intel Clear" panose="020B0604020203020204"/>
                <a:cs typeface="Intel Clear" panose="020B0604020203020204"/>
              </a:rPr>
              <a:t> </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사기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탐지가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a:ea typeface="Intel Clear" panose="020B0604020203020204"/>
                <a:cs typeface="Intel Clear" panose="020B0604020203020204"/>
              </a:rPr>
              <a:t>. </a:t>
            </a:r>
            <a:endParaRPr lang="ko-KR" altLang="ko-KR" sz="1200" dirty="0">
              <a:solidFill>
                <a:srgbClr val="000000"/>
              </a:solidFill>
              <a:effectLst/>
              <a:latin typeface="IntelOne Text"/>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32798387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학습이란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a:ea typeface="Intel Clear" panose="020B0604020203020204"/>
                <a:cs typeface="Intel Clear" panose="020B0604020203020204"/>
              </a:rPr>
              <a:t>(</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없이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알려지지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데이터로부터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배우는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a:ea typeface="Intel Clear" panose="020B0604020203020204"/>
                <a:cs typeface="Intel Clear" panose="020B0604020203020204"/>
              </a:rPr>
              <a:t>. </a:t>
            </a:r>
            <a:r>
              <a:rPr lang="ko-KR" altLang="en-US" sz="1200" dirty="0" err="1">
                <a:solidFill>
                  <a:srgbClr val="000000"/>
                </a:solidFill>
                <a:effectLst/>
                <a:latin typeface="IntelOne Text"/>
                <a:ea typeface="맑은 고딕" panose="020B0503020000020004" pitchFamily="50" charset="-127"/>
                <a:cs typeface="맑은 고딕" panose="020B0503020000020004" pitchFamily="50" charset="-127"/>
              </a:rPr>
              <a:t>머신은</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 레이블이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부착되지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식별하고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적절한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결과를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실행할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사례에는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사고가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발생하기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쉬운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영역</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인터넷 쇼핑몰 장바구니 분석이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포함됩니다</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41829833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1</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다음</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주제를</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배웠습니다</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새로운</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기술</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 AI</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쉬운</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AI </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AI</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안에</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무엇이</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있는가</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AI</a:t>
            </a:r>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받아들이기</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포용적</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AI</a:t>
            </a:r>
            <a:endParaRPr lang="ko-KR" altLang="ko-KR" sz="1800" dirty="0">
              <a:effectLst/>
              <a:latin typeface="Times New Roman" panose="02020603050405020304" pitchFamily="18" charset="0"/>
              <a:ea typeface="바탕" panose="02030600000101010101" pitchFamily="18" charset="-127"/>
            </a:endParaRPr>
          </a:p>
          <a:p>
            <a:r>
              <a:rPr lang="ko-KR" altLang="ko-KR" sz="1800" dirty="0">
                <a:solidFill>
                  <a:srgbClr val="000000"/>
                </a:solidFill>
                <a:effectLst/>
                <a:latin typeface="IntelOne Text" panose="020B0503020203020204"/>
                <a:ea typeface="Intel Clear" panose="020B0604020203020204" pitchFamily="34" charset="0"/>
              </a:rPr>
              <a:t>•</a:t>
            </a:r>
            <a:r>
              <a:rPr lang="ko-KR" altLang="ko-KR" sz="1800" dirty="0">
                <a:solidFill>
                  <a:srgbClr val="000000"/>
                </a:solidFill>
                <a:effectLst/>
                <a:latin typeface="Times New Roman" panose="02020603050405020304" pitchFamily="18" charset="0"/>
                <a:ea typeface="IntelOne Text" panose="020B0503020203020204"/>
                <a:cs typeface="Intel Clear" panose="020B0604020203020204" pitchFamily="34" charset="0"/>
              </a:rPr>
              <a:t> </a:t>
            </a:r>
            <a:r>
              <a:rPr lang="en-US" altLang="ko-KR" sz="18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AI</a:t>
            </a:r>
            <a:r>
              <a:rPr lang="en-US" altLang="ko-KR" sz="1800" dirty="0">
                <a:solidFill>
                  <a:srgbClr val="000000"/>
                </a:solidFill>
                <a:effectLst/>
                <a:latin typeface="IntelOne Text" panose="020B0503020203020204"/>
                <a:ea typeface="Intel Clear" panose="020B0604020203020204" pitchFamily="34" charset="0"/>
                <a:cs typeface="Intel Clear" panose="020B0604020203020204" pitchFamily="34" charset="0"/>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 설정</a:t>
            </a:r>
            <a:endPar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endParaRPr>
          </a:p>
          <a:p>
            <a:endParaRPr lang="ko-KR" altLang="ko-KR" sz="1800" dirty="0">
              <a:effectLst/>
              <a:latin typeface="Times New Roman" panose="02020603050405020304" pitchFamily="18" charset="0"/>
              <a:ea typeface="바탕" panose="02030600000101010101" pitchFamily="18" charset="-127"/>
            </a:endParaRPr>
          </a:p>
          <a:p>
            <a:r>
              <a:rPr lang="en-US" altLang="ko-KR" sz="1800" dirty="0">
                <a:effectLst/>
                <a:latin typeface="Times New Roman" panose="02020603050405020304" pitchFamily="18" charset="0"/>
                <a:ea typeface="바탕" panose="02030600000101010101" pitchFamily="18" charset="-127"/>
              </a:rPr>
              <a:t>2</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다음과</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같은</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산업</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애플리케이션에</a:t>
            </a:r>
            <a:r>
              <a:rPr lang="en-US" altLang="ko-KR" sz="1800" dirty="0">
                <a:effectLst/>
                <a:latin typeface="Times New Roman" panose="02020603050405020304" pitchFamily="18" charset="0"/>
                <a:ea typeface="바탕" panose="02030600000101010101" pitchFamily="18" charset="-127"/>
              </a:rPr>
              <a:t> AI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프로젝트</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사이클을</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적용하는</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방법을</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배우게</a:t>
            </a:r>
            <a:r>
              <a:rPr lang="ko-KR" altLang="ko-KR" sz="1800" dirty="0">
                <a:effectLst/>
                <a:latin typeface="Times New Roman" panose="02020603050405020304" pitchFamily="18" charset="0"/>
                <a:ea typeface="바탕" panose="02030600000101010101" pitchFamily="18" charset="-127"/>
              </a:rPr>
              <a:t> </a:t>
            </a:r>
            <a:r>
              <a:rPr lang="ko-KR" altLang="ko-KR" sz="1800" dirty="0">
                <a:effectLst/>
                <a:latin typeface="Times New Roman" panose="02020603050405020304" pitchFamily="18" charset="0"/>
                <a:ea typeface="맑은 고딕" panose="020B0503020000020004" pitchFamily="50" charset="-127"/>
                <a:cs typeface="맑은 고딕" panose="020B0503020000020004" pitchFamily="50" charset="-127"/>
              </a:rPr>
              <a:t>됩니다</a:t>
            </a:r>
            <a:r>
              <a:rPr lang="en-US" altLang="ko-KR" sz="1800" dirty="0">
                <a:effectLst/>
                <a:latin typeface="Times New Roman" panose="02020603050405020304" pitchFamily="18" charset="0"/>
                <a:ea typeface="바탕" panose="02030600000101010101" pitchFamily="18" charset="-127"/>
              </a:rPr>
              <a:t>:</a:t>
            </a:r>
            <a:endParaRPr lang="ko-KR" altLang="ko-KR" sz="1800" dirty="0">
              <a:effectLst/>
              <a:latin typeface="Times New Roman" panose="02020603050405020304" pitchFamily="18" charset="0"/>
              <a:ea typeface="바탕" panose="02030600000101010101" pitchFamily="18" charset="-127"/>
            </a:endParaRPr>
          </a:p>
          <a:p>
            <a:pPr marL="342900" lvl="0" indent="-342900" algn="just">
              <a:buFont typeface="Symbol" panose="05050102010706020507" pitchFamily="18" charset="2"/>
              <a:buChar char=""/>
            </a:pP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유지</a:t>
            </a:r>
            <a:r>
              <a:rPr lang="en-GB" altLang="ko-KR" sz="1800" dirty="0">
                <a:effectLst/>
                <a:latin typeface="Intel Clear" panose="020B0604020203020204" pitchFamily="34" charset="0"/>
                <a:ea typeface="Intel Clear" panose="020B0604020203020204" pitchFamily="34" charset="0"/>
              </a:rPr>
              <a:t> </a:t>
            </a:r>
            <a:r>
              <a:rPr lang="ko-KR" altLang="ko-KR" sz="1800" dirty="0">
                <a:effectLst/>
                <a:latin typeface="Intel Clear" panose="020B0604020203020204" pitchFamily="34" charset="0"/>
                <a:ea typeface="맑은 고딕" panose="020B0503020000020004" pitchFamily="50" charset="-127"/>
                <a:cs typeface="맑은 고딕" panose="020B0503020000020004" pitchFamily="50" charset="-127"/>
              </a:rPr>
              <a:t>보수 예측</a:t>
            </a:r>
            <a:endParaRPr lang="ko-KR" altLang="ko-KR" sz="1800" dirty="0">
              <a:effectLst/>
              <a:latin typeface="Intel Clear" panose="020B0604020203020204" pitchFamily="34" charset="0"/>
              <a:ea typeface="Intel Clear" panose="020B0604020203020204" pitchFamily="34" charset="0"/>
            </a:endParaRPr>
          </a:p>
          <a:p>
            <a:pPr marL="342900" lvl="0" indent="-342900" algn="just">
              <a:buFont typeface="Symbol" panose="05050102010706020507" pitchFamily="18" charset="2"/>
              <a:buChar char=""/>
            </a:pPr>
            <a:r>
              <a:rPr lang="ko-KR" altLang="ko-KR" sz="1800" dirty="0">
                <a:effectLst/>
                <a:latin typeface="Intel Clear" panose="020B0604020203020204" pitchFamily="34" charset="0"/>
                <a:ea typeface="맑은 고딕" panose="020B0503020000020004" pitchFamily="50" charset="-127"/>
                <a:cs typeface="맑은 고딕" panose="020B0503020000020004" pitchFamily="50" charset="-127"/>
              </a:rPr>
              <a:t>이미지 분류</a:t>
            </a:r>
            <a:endParaRPr lang="ko-KR" altLang="ko-KR" sz="1800" dirty="0">
              <a:effectLst/>
              <a:latin typeface="Intel Clear" panose="020B0604020203020204" pitchFamily="34" charset="0"/>
              <a:ea typeface="Intel Clear" panose="020B0604020203020204" pitchFamily="34" charset="0"/>
            </a:endParaRPr>
          </a:p>
          <a:p>
            <a:pPr marL="342900" lvl="0" indent="-342900" algn="just">
              <a:buFont typeface="Symbol" panose="05050102010706020507" pitchFamily="18" charset="2"/>
              <a:buChar char=""/>
            </a:pPr>
            <a:r>
              <a:rPr lang="ko-KR" altLang="ko-KR" sz="1800" dirty="0">
                <a:effectLst/>
                <a:latin typeface="Intel Clear" panose="020B0604020203020204" pitchFamily="34" charset="0"/>
                <a:ea typeface="맑은 고딕" panose="020B0503020000020004" pitchFamily="50" charset="-127"/>
                <a:cs typeface="맑은 고딕" panose="020B0503020000020004" pitchFamily="50" charset="-127"/>
              </a:rPr>
              <a:t>바이럴 포스트 예측 </a:t>
            </a:r>
            <a:r>
              <a:rPr lang="ko-KR" altLang="ko-KR" sz="1800" dirty="0">
                <a:effectLst/>
                <a:latin typeface="Intel Clear" panose="020B0604020203020204" pitchFamily="34" charset="0"/>
                <a:ea typeface="Intel Clear" panose="020B0604020203020204" pitchFamily="34" charset="0"/>
              </a:rPr>
              <a:t> </a:t>
            </a:r>
          </a:p>
          <a:p>
            <a:pPr marL="342900" lvl="0" indent="-342900" algn="just">
              <a:buFont typeface="Symbol" panose="05050102010706020507" pitchFamily="18" charset="2"/>
              <a:buChar char=""/>
            </a:pP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직원</a:t>
            </a:r>
            <a:r>
              <a:rPr lang="en-GB" altLang="ko-KR" sz="1800" dirty="0">
                <a:effectLst/>
                <a:latin typeface="Intel Clear" panose="020B0604020203020204" pitchFamily="34" charset="0"/>
                <a:ea typeface="Intel Clear" panose="020B0604020203020204" pitchFamily="34" charset="0"/>
              </a:rPr>
              <a:t> </a:t>
            </a:r>
            <a:r>
              <a:rPr lang="ko-KR" altLang="ko-KR" sz="1800" dirty="0">
                <a:effectLst/>
                <a:latin typeface="Intel Clear" panose="020B0604020203020204" pitchFamily="34" charset="0"/>
                <a:ea typeface="맑은 고딕" panose="020B0503020000020004" pitchFamily="50" charset="-127"/>
                <a:cs typeface="맑은 고딕" panose="020B0503020000020004" pitchFamily="50" charset="-127"/>
              </a:rPr>
              <a:t>감소</a:t>
            </a:r>
            <a:r>
              <a:rPr lang="ko-KR" altLang="ko-KR" sz="1800" dirty="0">
                <a:effectLst/>
                <a:latin typeface="Intel Clear" panose="020B0604020203020204" pitchFamily="34" charset="0"/>
                <a:ea typeface="Intel Clear" panose="020B0604020203020204" pitchFamily="34" charset="0"/>
              </a:rPr>
              <a:t> </a:t>
            </a: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예측</a:t>
            </a:r>
            <a:endParaRPr lang="ko-KR" altLang="ko-KR" sz="1800" dirty="0">
              <a:effectLst/>
              <a:latin typeface="Intel Clear" panose="020B0604020203020204" pitchFamily="34" charset="0"/>
              <a:ea typeface="Intel Clear" panose="020B0604020203020204" pitchFamily="34" charset="0"/>
            </a:endParaRPr>
          </a:p>
          <a:p>
            <a:pPr marL="342900" lvl="0" indent="-342900" algn="just">
              <a:buFont typeface="Symbol" panose="05050102010706020507" pitchFamily="18" charset="2"/>
              <a:buChar char=""/>
            </a:pP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보험</a:t>
            </a:r>
            <a:r>
              <a:rPr lang="en-GB" altLang="ko-KR" sz="1800" dirty="0">
                <a:effectLst/>
                <a:latin typeface="Intel Clear" panose="020B0604020203020204" pitchFamily="34" charset="0"/>
                <a:ea typeface="Intel Clear" panose="020B0604020203020204" pitchFamily="34" charset="0"/>
              </a:rPr>
              <a:t> </a:t>
            </a: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사기</a:t>
            </a:r>
            <a:r>
              <a:rPr lang="en-GB" altLang="ko-KR" sz="1800" dirty="0">
                <a:effectLst/>
                <a:latin typeface="Intel Clear" panose="020B0604020203020204" pitchFamily="34" charset="0"/>
                <a:ea typeface="Intel Clear" panose="020B0604020203020204" pitchFamily="34" charset="0"/>
              </a:rPr>
              <a:t> </a:t>
            </a: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탐지</a:t>
            </a:r>
            <a:endParaRPr lang="ko-KR" altLang="ko-KR" sz="1800" dirty="0">
              <a:effectLst/>
              <a:latin typeface="Intel Clear" panose="020B0604020203020204" pitchFamily="34" charset="0"/>
              <a:ea typeface="Intel Clear" panose="020B0604020203020204" pitchFamily="34" charset="0"/>
            </a:endParaRPr>
          </a:p>
          <a:p>
            <a:pPr marL="342900" lvl="0" indent="-342900" algn="just">
              <a:buFont typeface="Symbol" panose="05050102010706020507" pitchFamily="18" charset="2"/>
              <a:buChar char=""/>
            </a:pP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품질</a:t>
            </a:r>
            <a:r>
              <a:rPr lang="en-GB" altLang="ko-KR" sz="1800" dirty="0">
                <a:effectLst/>
                <a:latin typeface="맑은 고딕" panose="020B0503020000020004" pitchFamily="50" charset="-127"/>
                <a:ea typeface="Intel Clear" panose="020B0604020203020204" pitchFamily="34" charset="0"/>
                <a:cs typeface="맑은 고딕" panose="020B0503020000020004" pitchFamily="50" charset="-127"/>
              </a:rPr>
              <a:t> </a:t>
            </a: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보증</a:t>
            </a:r>
            <a:r>
              <a:rPr lang="en-GB" altLang="ko-KR" sz="1800" dirty="0">
                <a:effectLst/>
                <a:latin typeface="맑은 고딕" panose="020B0503020000020004" pitchFamily="50" charset="-127"/>
                <a:ea typeface="Intel Clear" panose="020B0604020203020204" pitchFamily="34" charset="0"/>
                <a:cs typeface="맑은 고딕" panose="020B0503020000020004" pitchFamily="50" charset="-127"/>
              </a:rPr>
              <a:t> </a:t>
            </a:r>
            <a:r>
              <a:rPr lang="en-GB" altLang="ko-KR" sz="1800" dirty="0" err="1">
                <a:effectLst/>
                <a:latin typeface="맑은 고딕" panose="020B0503020000020004" pitchFamily="50" charset="-127"/>
                <a:ea typeface="Intel Clear" panose="020B0604020203020204" pitchFamily="34" charset="0"/>
                <a:cs typeface="맑은 고딕" panose="020B0503020000020004" pitchFamily="50" charset="-127"/>
              </a:rPr>
              <a:t>시스템</a:t>
            </a:r>
            <a:endParaRPr lang="ko-KR" altLang="ko-KR" sz="1800" dirty="0">
              <a:effectLst/>
              <a:latin typeface="Intel Clear" panose="020B0604020203020204" pitchFamily="34" charset="0"/>
              <a:ea typeface="Intel Clear" panose="020B0604020203020204" pitchFamily="34" charset="0"/>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우리는 벌써</a:t>
            </a:r>
            <a:r>
              <a:rPr lang="en-US" altLang="ko-KR" sz="1200" dirty="0">
                <a:solidFill>
                  <a:srgbClr val="000000"/>
                </a:solidFill>
                <a:effectLst/>
                <a:latin typeface="IntelOne Text" panose="020B0503020203020204"/>
                <a:ea typeface="Intel Clear" panose="020B0604020203020204"/>
                <a:cs typeface="Intel Clear" panose="020B0604020203020204"/>
              </a:rPr>
              <a:t> 2</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첫</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번째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세션에 있습니다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오늘도 즐겁게 학습합시다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6233299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학습의</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일반적인</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모델링</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예에</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대한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영상을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보도록</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하겠습니다</a:t>
            </a:r>
            <a:r>
              <a:rPr lang="en-US" altLang="ko-KR" sz="1200" dirty="0">
                <a:solidFill>
                  <a:srgbClr val="000000"/>
                </a:solidFill>
                <a:effectLst/>
                <a:latin typeface="IntelOne Text"/>
                <a:ea typeface="Intel Clear" panose="020B0604020203020204"/>
                <a:cs typeface="Intel Clear" panose="020B0604020203020204"/>
              </a:rPr>
              <a:t>. </a:t>
            </a:r>
            <a:endParaRPr lang="ko-KR" altLang="ko-KR" sz="1200" dirty="0">
              <a:solidFill>
                <a:srgbClr val="000000"/>
              </a:solidFill>
              <a:effectLst/>
              <a:latin typeface="IntelOne Text"/>
              <a:ea typeface="Intel Clear" panose="020B0604020203020204"/>
              <a:cs typeface="Intel Clear" panose="020B0604020203020204"/>
            </a:endParaRPr>
          </a:p>
        </p:txBody>
      </p:sp>
    </p:spTree>
    <p:extLst>
      <p:ext uri="{BB962C8B-B14F-4D97-AF65-F5344CB8AC3E}">
        <p14:creationId xmlns:p14="http://schemas.microsoft.com/office/powerpoint/2010/main" val="18476739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영상에</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나와</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지도</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학습의</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일반적인</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모델링</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a:cs typeface="Intel Clear"/>
              </a:rPr>
              <a:t>?</a:t>
            </a:r>
            <a:endParaRPr lang="ko-KR" altLang="ko-KR" sz="1200" dirty="0">
              <a:solidFill>
                <a:srgbClr val="000000"/>
              </a:solidFill>
              <a:effectLst/>
              <a:latin typeface="IntelOne Text" panose="020B0503020203020204"/>
              <a:ea typeface="Intel Clear"/>
              <a:cs typeface="Intel Clear"/>
            </a:endParaRPr>
          </a:p>
          <a:p>
            <a:pPr algn="just">
              <a:spcAft>
                <a:spcPts val="600"/>
              </a:spcAft>
            </a:pPr>
            <a:r>
              <a:rPr lang="en-US" altLang="ko-KR" sz="1200" i="1" dirty="0">
                <a:solidFill>
                  <a:srgbClr val="000000"/>
                </a:solidFill>
                <a:effectLst/>
                <a:latin typeface="IntelOne Text" panose="020B0503020203020204"/>
                <a:ea typeface="Intel Clear"/>
                <a:cs typeface="Intel Clear"/>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a:cs typeface="Intel Clear"/>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a:cs typeface="Intel Clear"/>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a:cs typeface="Intel Clear"/>
              </a:rPr>
              <a:t>.)</a:t>
            </a:r>
            <a:endParaRPr lang="ko-KR" altLang="ko-KR" sz="1200" dirty="0">
              <a:solidFill>
                <a:srgbClr val="000000"/>
              </a:solidFill>
              <a:effectLst/>
              <a:latin typeface="IntelOne Text" panose="020B0503020203020204"/>
              <a:ea typeface="Intel Clear"/>
              <a:cs typeface="Intel Clear"/>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분류와</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회귀입니다</a:t>
            </a:r>
            <a:r>
              <a:rPr lang="en-US" altLang="ko-KR" sz="1200" dirty="0">
                <a:solidFill>
                  <a:srgbClr val="000000"/>
                </a:solidFill>
                <a:effectLst/>
                <a:latin typeface="IntelOne Text" panose="020B0503020203020204"/>
                <a:ea typeface="Intel Clear"/>
                <a:cs typeface="Intel Clear"/>
              </a:rPr>
              <a:t>.</a:t>
            </a:r>
            <a:endParaRPr lang="ko-KR" altLang="ko-KR" sz="1200" dirty="0">
              <a:solidFill>
                <a:srgbClr val="000000"/>
              </a:solidFill>
              <a:effectLst/>
              <a:latin typeface="IntelOne Text" panose="020B0503020203020204"/>
              <a:ea typeface="Intel Clear"/>
              <a:cs typeface="Intel Clear"/>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범주형</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분류를</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활용합니다</a:t>
            </a:r>
            <a:r>
              <a:rPr lang="en-US"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알고리즘의</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예로는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의사</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결정</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트리가</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a:cs typeface="Intel Clear"/>
              </a:rPr>
              <a:t>.</a:t>
            </a:r>
            <a:endParaRPr lang="ko-KR" altLang="ko-KR" sz="1200" dirty="0">
              <a:solidFill>
                <a:srgbClr val="000000"/>
              </a:solidFill>
              <a:effectLst/>
              <a:latin typeface="IntelOne Text" panose="020B0503020203020204"/>
              <a:ea typeface="Intel Clear"/>
              <a:cs typeface="Intel Clear"/>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수치</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회귀</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분석을</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활용합니다</a:t>
            </a:r>
            <a:r>
              <a:rPr lang="en-US"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알고리즘의</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예로는</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선형</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회귀가</a:t>
            </a:r>
            <a:r>
              <a:rPr lang="ko-KR" altLang="ko-KR" sz="1200" dirty="0">
                <a:solidFill>
                  <a:srgbClr val="000000"/>
                </a:solidFill>
                <a:effectLst/>
                <a:latin typeface="IntelOne Text" panose="020B0503020203020204"/>
                <a:ea typeface="Intel Clear"/>
                <a:cs typeface="Intel Clear"/>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a:cs typeface="Intel Clear"/>
              </a:rPr>
              <a:t>. </a:t>
            </a:r>
            <a:endParaRPr lang="ko-KR" altLang="ko-KR" sz="1200" dirty="0">
              <a:solidFill>
                <a:srgbClr val="000000"/>
              </a:solidFill>
              <a:effectLst/>
              <a:latin typeface="IntelOne Text" panose="020B0503020203020204"/>
              <a:ea typeface="Intel Clear"/>
              <a:cs typeface="Intel Clear"/>
            </a:endParaRPr>
          </a:p>
          <a:p>
            <a:endParaRPr lang="en-US" dirty="0"/>
          </a:p>
        </p:txBody>
      </p:sp>
    </p:spTree>
    <p:extLst>
      <p:ext uri="{BB962C8B-B14F-4D97-AF65-F5344CB8AC3E}">
        <p14:creationId xmlns:p14="http://schemas.microsoft.com/office/powerpoint/2010/main" val="35440762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영상에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나타난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일반적인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군집화</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클러스터링</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군집화의 일반적인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알고리즘의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예로는</a:t>
            </a:r>
            <a:r>
              <a:rPr lang="en-US" altLang="ko-KR" sz="1200" dirty="0">
                <a:solidFill>
                  <a:srgbClr val="000000"/>
                </a:solidFill>
                <a:effectLst/>
                <a:latin typeface="IntelOne Text" panose="020B0503020203020204"/>
                <a:ea typeface="Intel Clear" panose="020B0604020203020204"/>
                <a:cs typeface="Intel Clear" panose="020B0604020203020204"/>
              </a:rPr>
              <a:t> K-</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a:solidFill>
                  <a:srgbClr val="000000"/>
                </a:solidFill>
                <a:effectLst/>
                <a:latin typeface="IntelOne Text" panose="020B0503020203020204"/>
                <a:ea typeface="Intel Clear" panose="020B0604020203020204"/>
                <a:cs typeface="Intel Clear" panose="020B0604020203020204"/>
              </a:rPr>
              <a:t>군집화가</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r>
              <a:rPr lang="en-US" sz="1200" dirty="0">
                <a:effectLst/>
                <a:latin typeface="Intel Clear"/>
                <a:ea typeface="Intel Clear" panose="020B0604020203020204" pitchFamily="34" charset="0"/>
                <a:cs typeface="Intel Clear" panose="020B0604020203020204" pitchFamily="34" charset="0"/>
              </a:rPr>
              <a:t> </a:t>
            </a:r>
          </a:p>
        </p:txBody>
      </p:sp>
    </p:spTree>
    <p:extLst>
      <p:ext uri="{BB962C8B-B14F-4D97-AF65-F5344CB8AC3E}">
        <p14:creationId xmlns:p14="http://schemas.microsoft.com/office/powerpoint/2010/main" val="49767702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들어가보도록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핵심은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여기서의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목적이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만든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품질을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맞춰진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프로젝트의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한 단계입니다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33</a:t>
            </a:fld>
            <a:endParaRPr lang="en-IN"/>
          </a:p>
        </p:txBody>
      </p:sp>
    </p:spTree>
    <p:extLst>
      <p:ext uri="{BB962C8B-B14F-4D97-AF65-F5344CB8AC3E}">
        <p14:creationId xmlns:p14="http://schemas.microsoft.com/office/powerpoint/2010/main" val="246561866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용량과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효율성을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테스트할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필요합니다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측정</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측정됩니다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모델마다</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다양한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아래에는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정확도</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혼동</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행렬과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같은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회귀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분석의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경우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일반적인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루트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제곱</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오차</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및</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절대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오차입니다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군집화</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실루엣</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방법이라는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평가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지표의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결과에서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가장</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적합한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선택할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이러한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용어가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무섭게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들리더라도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걱정하지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마십시오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모듈에서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용어에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대해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자세히</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알아보겠습니다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388282781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구축</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핵심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목표는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이해해야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35</a:t>
            </a:fld>
            <a:endParaRPr lang="en-IN"/>
          </a:p>
        </p:txBody>
      </p:sp>
    </p:spTree>
    <p:extLst>
      <p:ext uri="{BB962C8B-B14F-4D97-AF65-F5344CB8AC3E}">
        <p14:creationId xmlns:p14="http://schemas.microsoft.com/office/powerpoint/2010/main" val="28744545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일부는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웹에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배포하기를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원할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모바일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장치에</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일부는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클라우드에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실행할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고객이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원하는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있어야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0670015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구축</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핵심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목표는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panose="020B0503020203020204"/>
                <a:ea typeface="Intel Clear" panose="020B0604020203020204"/>
                <a:cs typeface="Intel Clear" panose="020B0604020203020204"/>
              </a:rPr>
              <a:t>(</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panose="020B0503020203020204"/>
                <a:ea typeface="Intel Clear" panose="020B0604020203020204"/>
                <a:cs typeface="Intel Clear" panose="020B0604020203020204"/>
              </a:rPr>
              <a:t> </a:t>
            </a:r>
            <a:r>
              <a:rPr lang="ko-KR" altLang="ko-KR" sz="1200" i="1"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솔루션을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배포하는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방법을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이해해야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07161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학습이란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a:ea typeface="Intel Clear" panose="020B0604020203020204"/>
                <a:cs typeface="Intel Clear" panose="020B0604020203020204"/>
              </a:rPr>
              <a:t>(</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없이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알려지지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데이터로부터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배우는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a:ea typeface="Intel Clear" panose="020B0604020203020204"/>
                <a:cs typeface="Intel Clear" panose="020B0604020203020204"/>
              </a:rPr>
              <a:t>. </a:t>
            </a:r>
            <a:r>
              <a:rPr lang="ko-KR" altLang="en-US" sz="1200" dirty="0" err="1">
                <a:solidFill>
                  <a:srgbClr val="000000"/>
                </a:solidFill>
                <a:effectLst/>
                <a:latin typeface="IntelOne Text"/>
                <a:ea typeface="맑은 고딕" panose="020B0503020000020004" pitchFamily="50" charset="-127"/>
                <a:cs typeface="맑은 고딕" panose="020B0503020000020004" pitchFamily="50" charset="-127"/>
              </a:rPr>
              <a:t>머신은</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 레이블이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부착되지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식별하고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적절한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결과를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실행할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사례에는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사고가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발생하기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쉬운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영역</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인터넷 쇼핑몰 장바구니 분석이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포함됩니다</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133005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학습이란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a:ea typeface="Intel Clear" panose="020B0604020203020204"/>
                <a:cs typeface="Intel Clear" panose="020B0604020203020204"/>
              </a:rPr>
              <a:t>(</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없이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알려지지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데이터로부터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배우는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a:ea typeface="Intel Clear" panose="020B0604020203020204"/>
                <a:cs typeface="Intel Clear" panose="020B0604020203020204"/>
              </a:rPr>
              <a:t>. </a:t>
            </a:r>
            <a:r>
              <a:rPr lang="ko-KR" altLang="en-US" sz="1200" dirty="0" err="1">
                <a:solidFill>
                  <a:srgbClr val="000000"/>
                </a:solidFill>
                <a:effectLst/>
                <a:latin typeface="IntelOne Text"/>
                <a:ea typeface="맑은 고딕" panose="020B0503020000020004" pitchFamily="50" charset="-127"/>
                <a:cs typeface="맑은 고딕" panose="020B0503020000020004" pitchFamily="50" charset="-127"/>
              </a:rPr>
              <a:t>머신은</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 레이블이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부착되지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식별하고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적절한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결과를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실행할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사례에는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사고가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발생하기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쉬운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영역</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인터넷 쇼핑몰 장바구니 분석이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포함됩니다</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2293487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있나요</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여기서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Intel Clear" panose="020B0604020203020204"/>
                <a:cs typeface="Intel Clear" panose="020B0604020203020204"/>
              </a:rPr>
              <a:t>머신러닝과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딥러닝이</a:t>
            </a:r>
            <a:r>
              <a:rPr lang="en-US" altLang="ko-KR" sz="1200" dirty="0">
                <a:solidFill>
                  <a:srgbClr val="000000"/>
                </a:solidFill>
                <a:effectLst/>
                <a:latin typeface="IntelOne Text" panose="020B0503020203020204"/>
                <a:ea typeface="Intel Clear" panose="020B0604020203020204"/>
                <a:cs typeface="Intel Clear" panose="020B0604020203020204"/>
              </a:rPr>
              <a:t> AI</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집합임을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28906781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학습이란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en-US" altLang="ko-KR" sz="1200" i="1" dirty="0">
                <a:solidFill>
                  <a:srgbClr val="000000"/>
                </a:solidFill>
                <a:effectLst/>
                <a:latin typeface="IntelOne Text"/>
                <a:ea typeface="Intel Clear" panose="020B0604020203020204"/>
                <a:cs typeface="Intel Clear" panose="020B0604020203020204"/>
              </a:rPr>
              <a:t>(</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답변을</a:t>
            </a:r>
            <a:r>
              <a:rPr lang="ko-KR" altLang="ko-KR" sz="1200" i="1" dirty="0">
                <a:solidFill>
                  <a:srgbClr val="000000"/>
                </a:solidFill>
                <a:effectLst/>
                <a:latin typeface="IntelOne Text"/>
                <a:ea typeface="Intel Clear" panose="020B0604020203020204"/>
                <a:cs typeface="Intel Clear" panose="020B0604020203020204"/>
              </a:rPr>
              <a:t> </a:t>
            </a:r>
            <a:r>
              <a:rPr lang="ko-KR" altLang="ko-KR" sz="1200" i="1" dirty="0">
                <a:solidFill>
                  <a:srgbClr val="000000"/>
                </a:solidFill>
                <a:effectLst/>
                <a:latin typeface="IntelOne Text"/>
                <a:ea typeface="맑은 고딕" panose="020B0503020000020004" pitchFamily="50" charset="-127"/>
                <a:cs typeface="맑은 고딕" panose="020B0503020000020004" pitchFamily="50" charset="-127"/>
              </a:rPr>
              <a:t>기다립니다</a:t>
            </a:r>
            <a:r>
              <a:rPr lang="en-US" altLang="ko-KR" sz="1200" i="1"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학습은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감독</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없이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알려지지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데이터로부터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배우는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a:ea typeface="Intel Clear" panose="020B0604020203020204"/>
                <a:cs typeface="Intel Clear" panose="020B0604020203020204"/>
              </a:rPr>
              <a:t>. </a:t>
            </a:r>
            <a:r>
              <a:rPr lang="ko-KR" altLang="en-US" sz="1200" dirty="0" err="1">
                <a:solidFill>
                  <a:srgbClr val="000000"/>
                </a:solidFill>
                <a:effectLst/>
                <a:latin typeface="IntelOne Text"/>
                <a:ea typeface="맑은 고딕" panose="020B0503020000020004" pitchFamily="50" charset="-127"/>
                <a:cs typeface="맑은 고딕" panose="020B0503020000020004" pitchFamily="50" charset="-127"/>
              </a:rPr>
              <a:t>머신은</a:t>
            </a:r>
            <a:r>
              <a:rPr lang="ko-KR" altLang="en-US" sz="1200" dirty="0">
                <a:solidFill>
                  <a:srgbClr val="000000"/>
                </a:solidFill>
                <a:effectLst/>
                <a:latin typeface="IntelOne Text"/>
                <a:ea typeface="맑은 고딕" panose="020B0503020000020004" pitchFamily="50" charset="-127"/>
                <a:cs typeface="맑은 고딕" panose="020B0503020000020004" pitchFamily="50" charset="-127"/>
              </a:rPr>
              <a:t> 레이블이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부착되지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않은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식별하고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적절한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결과를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실행할</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실제</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사례에는</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사고가</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발생하기</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쉬운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영역</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식별과</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인터넷 쇼핑몰 장바구니 분석이</a:t>
            </a:r>
            <a:r>
              <a:rPr lang="ko-KR" altLang="ko-KR" sz="1200" dirty="0">
                <a:solidFill>
                  <a:srgbClr val="000000"/>
                </a:solidFill>
                <a:effectLst/>
                <a:latin typeface="IntelOne Text"/>
                <a:ea typeface="Intel Clear" panose="020B0604020203020204"/>
                <a:cs typeface="Intel Clear" panose="020B0604020203020204"/>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포함됩니다</a:t>
            </a:r>
            <a:r>
              <a:rPr lang="en-US" altLang="ko-KR" sz="1200" dirty="0">
                <a:solidFill>
                  <a:srgbClr val="000000"/>
                </a:solidFill>
                <a:effectLst/>
                <a:latin typeface="IntelOne Text"/>
                <a:ea typeface="Intel Clear" panose="020B0604020203020204"/>
                <a:cs typeface="Intel Clear" panose="020B0604020203020204"/>
              </a:rPr>
              <a:t>.</a:t>
            </a:r>
            <a:endParaRPr lang="ko-KR" altLang="ko-KR" sz="1200" dirty="0">
              <a:solidFill>
                <a:srgbClr val="000000"/>
              </a:solidFill>
              <a:effectLst/>
              <a:latin typeface="IntelOne Text"/>
              <a:ea typeface="Intel Clear" panose="020B0604020203020204"/>
              <a:cs typeface="Intel Clear" panose="020B0604020203020204"/>
            </a:endParaRPr>
          </a:p>
          <a:p>
            <a:endParaRPr lang="en-US" dirty="0"/>
          </a:p>
        </p:txBody>
      </p:sp>
    </p:spTree>
    <p:extLst>
      <p:ext uri="{BB962C8B-B14F-4D97-AF65-F5344CB8AC3E}">
        <p14:creationId xmlns:p14="http://schemas.microsoft.com/office/powerpoint/2010/main" val="120438787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수고하셨습니다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여러분들과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함께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세션을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기대합니다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41</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오늘은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집중하겠습니다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머신러닝이란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무엇입니까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들어</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아이가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음식을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처음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접했을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아이들이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좋아하고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좋아하지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않는지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없을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자신에게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주어진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무엇이든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먹습니다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많은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종류의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음식에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노출된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후</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좋아하는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좋아하지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않는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구분할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되었습니다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그들이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주는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음식을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피하거나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받아들일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개념을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적용해보겠습니다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전통적으로</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인간의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지시를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따릅니다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그러나</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인간은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어떻게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학습합니까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예에서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인간이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과거의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경험으로부터</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배운다는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머신러닝은</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머신이</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경험에서도 학습하는 것입니다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 경우 경험은 이전에 처리한 이전 데이터를 의미합니다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새로운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적응하고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인식하는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다양한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사용하여</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결과를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도출할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ko-KR" altLang="ko-KR" sz="1200" dirty="0">
                <a:solidFill>
                  <a:srgbClr val="000000"/>
                </a:solidFill>
                <a:effectLst/>
                <a:latin typeface="IntelOne Text" panose="020B0503020203020204"/>
                <a:ea typeface="Intel Clear" panose="020B0604020203020204"/>
                <a:cs typeface="Intel Clear" panose="020B0604020203020204"/>
              </a:rPr>
              <a:t> </a:t>
            </a:r>
          </a:p>
          <a:p>
            <a:endParaRPr lang="en-US" dirty="0"/>
          </a:p>
        </p:txBody>
      </p:sp>
    </p:spTree>
    <p:extLst>
      <p:ext uri="{BB962C8B-B14F-4D97-AF65-F5344CB8AC3E}">
        <p14:creationId xmlns:p14="http://schemas.microsoft.com/office/powerpoint/2010/main" val="6717649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훈련을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통해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관계를</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결정하고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싶을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데이터에서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새로운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패턴을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발견하고자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강화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모델은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보상</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메커니즘을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통해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en-US" sz="1200" dirty="0" err="1">
                <a:solidFill>
                  <a:srgbClr val="000000"/>
                </a:solidFill>
                <a:effectLst/>
                <a:latin typeface="IntelOne Text" panose="020B0503020203020204"/>
                <a:ea typeface="맑은 고딕" panose="020B0503020000020004" pitchFamily="50" charset="-127"/>
                <a:cs typeface="맑은 고딕" panose="020B0503020000020004" pitchFamily="50" charset="-127"/>
              </a:rPr>
              <a:t>머신러닝을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구현하고자</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사용됩니다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모듈에서는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지도와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비지도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학습 모델에만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초점을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맞출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br>
              <a:rPr lang="en-US" sz="1200" dirty="0"/>
            </a:br>
            <a:endParaRPr lang="en-US" sz="1200" dirty="0"/>
          </a:p>
          <a:p>
            <a:endParaRPr lang="en-US" dirty="0"/>
          </a:p>
        </p:txBody>
      </p:sp>
    </p:spTree>
    <p:extLst>
      <p:ext uri="{BB962C8B-B14F-4D97-AF65-F5344CB8AC3E}">
        <p14:creationId xmlns:p14="http://schemas.microsoft.com/office/powerpoint/2010/main" val="24319451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앞서 우리는 </a:t>
            </a:r>
            <a:r>
              <a:rPr lang="en-US" altLang="ko-KR" sz="1200" dirty="0">
                <a:solidFill>
                  <a:srgbClr val="000000"/>
                </a:solidFill>
                <a:effectLst/>
                <a:latin typeface="IntelOne Text" panose="020B0503020203020204"/>
                <a:ea typeface="Intel Clear" panose="020B0604020203020204"/>
                <a:cs typeface="Intel Clear" panose="020B0604020203020204"/>
              </a:rPr>
              <a:t>AI</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무엇을</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할</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수</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있는지에 대해서 논의해 보았습니다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이제는 더 나아가서 어떻게 </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AI</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를 통해 문제를 해결하는지 혹은 어떻게</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 AI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프로젝트를 시작하는지에 대한 질문이 떠오를 것입니다</a:t>
            </a:r>
            <a:r>
              <a:rPr lang="en-US"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a:p>
            <a:endParaRPr lang="en-US" sz="1200" dirty="0">
              <a:effectLst/>
              <a:latin typeface="Intel Clear"/>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7</a:t>
            </a:fld>
            <a:endParaRPr lang="en-IN"/>
          </a:p>
        </p:txBody>
      </p:sp>
    </p:spTree>
    <p:extLst>
      <p:ext uri="{BB962C8B-B14F-4D97-AF65-F5344CB8AC3E}">
        <p14:creationId xmlns:p14="http://schemas.microsoft.com/office/powerpoint/2010/main" val="3731705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인터넷에는</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많은</a:t>
            </a:r>
            <a:r>
              <a:rPr lang="en-US" altLang="ko-KR" sz="1200" dirty="0">
                <a:solidFill>
                  <a:srgbClr val="000000"/>
                </a:solidFill>
                <a:effectLst/>
                <a:latin typeface="IntelOne Text" panose="020B0503020203020204"/>
                <a:ea typeface="Intel Clear" panose="020B0604020203020204"/>
                <a:cs typeface="Intel Clear" panose="020B0604020203020204"/>
              </a:rPr>
              <a:t> AI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프로세스</a:t>
            </a:r>
            <a:r>
              <a:rPr lang="en-US" altLang="ko-KR" sz="1200" dirty="0">
                <a:solidFill>
                  <a:srgbClr val="000000"/>
                </a:solidFill>
                <a:effectLst/>
                <a:latin typeface="IntelOne Text" panose="020B0503020203020204"/>
                <a:ea typeface="Intel Clear" panose="020B0604020203020204"/>
                <a:cs typeface="Intel Clear" panose="020B0604020203020204"/>
              </a:rPr>
              <a:t>/</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프로젝트</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주기가</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있지만</a:t>
            </a:r>
            <a:r>
              <a:rPr lang="en-US"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저희는</a:t>
            </a:r>
            <a:r>
              <a:rPr lang="en-US" altLang="ko-KR" sz="1200" dirty="0">
                <a:solidFill>
                  <a:srgbClr val="000000"/>
                </a:solidFill>
                <a:effectLst/>
                <a:latin typeface="IntelOne Text" panose="020B0503020203020204"/>
                <a:ea typeface="Intel Clear" panose="020B0604020203020204"/>
                <a:cs typeface="Intel Clear" panose="020B0604020203020204"/>
              </a:rPr>
              <a:t> 6</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단계로</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간단하게</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나누도록</a:t>
            </a:r>
            <a:r>
              <a:rPr lang="ko-KR" altLang="ko-KR" sz="1200" dirty="0">
                <a:solidFill>
                  <a:srgbClr val="000000"/>
                </a:solidFill>
                <a:effectLst/>
                <a:latin typeface="IntelOne Text" panose="020B0503020203020204"/>
                <a:ea typeface="Intel Clear" panose="020B0604020203020204"/>
                <a:cs typeface="Intel Clear" panose="020B0604020203020204"/>
              </a:rPr>
              <a:t> </a:t>
            </a:r>
            <a:r>
              <a:rPr lang="ko-KR" altLang="ko-KR" sz="1200" dirty="0">
                <a:solidFill>
                  <a:srgbClr val="000000"/>
                </a:solidFill>
                <a:effectLst/>
                <a:latin typeface="IntelOne Text" panose="020B0503020203020204"/>
                <a:ea typeface="맑은 고딕" panose="020B0503020000020004" pitchFamily="50" charset="-127"/>
                <a:cs typeface="맑은 고딕" panose="020B0503020000020004" pitchFamily="50" charset="-127"/>
              </a:rPr>
              <a:t>하겠습니다</a:t>
            </a:r>
            <a:r>
              <a:rPr lang="en-US" altLang="ko-KR" sz="1200" dirty="0">
                <a:solidFill>
                  <a:srgbClr val="000000"/>
                </a:solidFill>
                <a:effectLst/>
                <a:latin typeface="IntelOne Text" panose="020B0503020203020204"/>
                <a:ea typeface="Intel Clear" panose="020B0604020203020204"/>
                <a:cs typeface="Intel Clear" panose="020B0604020203020204"/>
              </a:rPr>
              <a:t>.</a:t>
            </a:r>
            <a:endParaRPr lang="ko-KR" altLang="ko-KR" sz="1200" dirty="0">
              <a:solidFill>
                <a:srgbClr val="000000"/>
              </a:solidFill>
              <a:effectLst/>
              <a:latin typeface="IntelOne Text" panose="020B0503020203020204"/>
              <a:ea typeface="Intel Clear" panose="020B0604020203020204"/>
              <a:cs typeface="Intel Clear" panose="020B0604020203020204"/>
            </a:endParaRPr>
          </a:p>
        </p:txBody>
      </p:sp>
    </p:spTree>
    <p:extLst>
      <p:ext uri="{BB962C8B-B14F-4D97-AF65-F5344CB8AC3E}">
        <p14:creationId xmlns:p14="http://schemas.microsoft.com/office/powerpoint/2010/main" val="1023957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각</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단계에 대해 알아봅시다</a:t>
            </a:r>
            <a:r>
              <a:rPr lang="en-US"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문제</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범위</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지정부터</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시작하겠습니다</a:t>
            </a:r>
            <a:r>
              <a:rPr lang="en-US" altLang="ko-KR" sz="1200" dirty="0">
                <a:solidFill>
                  <a:srgbClr val="000000"/>
                </a:solidFill>
                <a:effectLst/>
                <a:latin typeface="IntelOne Text"/>
                <a:ea typeface="Intel Clear"/>
                <a:cs typeface="Intel Clear"/>
              </a:rPr>
              <a:t>!</a:t>
            </a:r>
            <a:endParaRPr lang="ko-KR" altLang="ko-KR" sz="1200" dirty="0">
              <a:solidFill>
                <a:srgbClr val="000000"/>
              </a:solidFill>
              <a:effectLst/>
              <a:latin typeface="IntelOne Text"/>
              <a:ea typeface="Intel Clear"/>
              <a:cs typeface="Intel Clear"/>
            </a:endParaRPr>
          </a:p>
          <a:p>
            <a:pPr algn="just">
              <a:spcAft>
                <a:spcPts val="600"/>
              </a:spcAft>
            </a:pP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문제</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범위</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지정에서는</a:t>
            </a:r>
            <a:r>
              <a:rPr lang="en-US" altLang="ko-KR" sz="1200" dirty="0">
                <a:solidFill>
                  <a:srgbClr val="000000"/>
                </a:solidFill>
                <a:effectLst/>
                <a:latin typeface="IntelOne Text"/>
                <a:ea typeface="Intel Clear"/>
                <a:cs typeface="Intel Clear"/>
              </a:rPr>
              <a:t> 4W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문제</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캔버스를</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사용할</a:t>
            </a:r>
            <a:r>
              <a:rPr lang="ko-KR" altLang="ko-KR" sz="1200" dirty="0">
                <a:solidFill>
                  <a:srgbClr val="000000"/>
                </a:solidFill>
                <a:effectLst/>
                <a:latin typeface="IntelOne Text"/>
                <a:ea typeface="Intel Clear"/>
                <a:cs typeface="Intel Clear"/>
              </a:rPr>
              <a:t> </a:t>
            </a:r>
            <a:r>
              <a:rPr lang="ko-KR" altLang="ko-KR" sz="1200" dirty="0">
                <a:solidFill>
                  <a:srgbClr val="000000"/>
                </a:solidFill>
                <a:effectLst/>
                <a:latin typeface="IntelOne Text"/>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IntelOne Text"/>
                <a:ea typeface="Intel Clear"/>
                <a:cs typeface="Intel Clear"/>
              </a:rPr>
              <a:t>.</a:t>
            </a:r>
            <a:endParaRPr lang="ko-KR" altLang="ko-KR" sz="1200" dirty="0">
              <a:solidFill>
                <a:srgbClr val="000000"/>
              </a:solidFill>
              <a:effectLst/>
              <a:latin typeface="IntelOne Text"/>
              <a:ea typeface="Intel Clear"/>
              <a:cs typeface="Intel Clear"/>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9</a:t>
            </a:fld>
            <a:endParaRPr lang="en-IN"/>
          </a:p>
        </p:txBody>
      </p:sp>
    </p:spTree>
    <p:extLst>
      <p:ext uri="{BB962C8B-B14F-4D97-AF65-F5344CB8AC3E}">
        <p14:creationId xmlns:p14="http://schemas.microsoft.com/office/powerpoint/2010/main" val="13596401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2.xml"/><Relationship Id="rId4" Type="http://schemas.openxmlformats.org/officeDocument/2006/relationships/image" Target="../media/image12.png"/></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 Id="rId4" Type="http://schemas.openxmlformats.org/officeDocument/2006/relationships/image" Target="../media/image26.emf"/></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7"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7"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6795442"/>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93543516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281752686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8016400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a:solidFill>
            <a:srgbClr val="FF858A"/>
          </a:solidFill>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a:solidFill>
            <a:srgbClr val="FF858A"/>
          </a:solidFill>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1"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4"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1"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1"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5"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1"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8"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7"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6" y="-2878954"/>
            <a:ext cx="9745575"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1"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2"/>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50"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6" y="-2878954"/>
            <a:ext cx="9745575"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8"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2"/>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8" y="669237"/>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5"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1"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3" y="1828800"/>
            <a:ext cx="10557387" cy="3200400"/>
          </a:xfrm>
        </p:spPr>
        <p:txBody>
          <a:bodyPr>
            <a:normAutofit/>
          </a:bodyPr>
          <a:lstStyle>
            <a:lvl1pPr algn="ctr">
              <a:defRPr sz="4800">
                <a:solidFill>
                  <a:schemeClr val="accent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4"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4"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1" cy="1874852"/>
          </a:xfrm>
        </p:spPr>
        <p:txBody>
          <a:bodyPr anchor="b">
            <a:normAutofit/>
          </a:bodyPr>
          <a:lstStyle>
            <a:lvl1pPr algn="l">
              <a:defRPr sz="45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7"/>
            <a:ext cx="3598411"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0" y="5983359"/>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4"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152" userDrawn="1">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152" userDrawn="1">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7"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1496294"/>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7" y="1496294"/>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3" y="230287"/>
            <a:ext cx="5429251"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7" y="2655077"/>
            <a:ext cx="5429251" cy="470063"/>
          </a:xfrm>
        </p:spPr>
        <p:txBody>
          <a:bodyPr>
            <a:normAutofit/>
          </a:bodyPr>
          <a:lstStyle>
            <a:lvl1pPr marL="0" indent="0">
              <a:buNone/>
              <a:defRPr sz="1600">
                <a:solidFill>
                  <a:schemeClr val="tx1"/>
                </a:solidFill>
              </a:defRPr>
            </a:lvl1pPr>
            <a:lvl2pPr marL="457189"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49" y="3331781"/>
            <a:ext cx="5429251"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3" y="5767079"/>
            <a:ext cx="5429251" cy="470063"/>
          </a:xfrm>
        </p:spPr>
        <p:txBody>
          <a:bodyPr>
            <a:normAutofit/>
          </a:bodyPr>
          <a:lstStyle>
            <a:lvl1pPr marL="0" indent="0">
              <a:buNone/>
              <a:defRPr sz="1600">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
            <a:ext cx="5808407" cy="6400799"/>
          </a:xfrm>
        </p:spPr>
        <p:txBody>
          <a:bodyPr/>
          <a:lstStyle>
            <a:lvl1pPr marL="0" indent="0">
              <a:buNone/>
              <a:defRPr/>
            </a:lvl1pPr>
          </a:lstStyle>
          <a:p>
            <a:endParaRPr lang="en-US"/>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2"/>
            <a:ext cx="11734800" cy="6400799"/>
          </a:xfrm>
        </p:spPr>
        <p:txBody>
          <a:bodyPr/>
          <a:lstStyle>
            <a:lvl1pPr marL="0" indent="0">
              <a:buNone/>
              <a:defRPr/>
            </a:lvl1pPr>
          </a:lstStyle>
          <a:p>
            <a:endParaRPr lang="en-US"/>
          </a:p>
        </p:txBody>
      </p:sp>
    </p:spTree>
    <p:extLst>
      <p:ext uri="{BB962C8B-B14F-4D97-AF65-F5344CB8AC3E}">
        <p14:creationId xmlns:p14="http://schemas.microsoft.com/office/powerpoint/2010/main" val="35312777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4" y="2330005"/>
            <a:ext cx="4351373" cy="1874852"/>
          </a:xfrm>
        </p:spPr>
        <p:txBody>
          <a:bodyPr anchor="b">
            <a:noAutofit/>
          </a:bodyPr>
          <a:lstStyle>
            <a:lvl1pPr algn="l">
              <a:defRPr sz="50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4" y="4296934"/>
            <a:ext cx="4351373" cy="1301497"/>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2"/>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7"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6" y="995713"/>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9"/>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9"/>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1" y="2614499"/>
            <a:ext cx="4838271" cy="1782383"/>
          </a:xfrm>
        </p:spPr>
        <p:txBody>
          <a:bodyPr anchor="t" anchorCtr="0">
            <a:normAutofit/>
          </a:bodyPr>
          <a:lstStyle>
            <a:lvl1pPr>
              <a:defRPr sz="4800">
                <a:solidFill>
                  <a:schemeClr val="tx1"/>
                </a:solidFill>
              </a:defRPr>
            </a:lvl1pPr>
          </a:lstStyle>
          <a:p>
            <a:r>
              <a:rPr lang="en-US"/>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401" y="402560"/>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4" y="2023076"/>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3"/>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1" y="2614499"/>
            <a:ext cx="4838271" cy="1782383"/>
          </a:xfrm>
        </p:spPr>
        <p:txBody>
          <a:bodyPr anchor="t" anchorCtr="0">
            <a:normAutofit/>
          </a:bodyPr>
          <a:lstStyle>
            <a:lvl1pPr>
              <a:defRPr sz="4800">
                <a:solidFill>
                  <a:schemeClr val="bg1"/>
                </a:solidFill>
              </a:defRPr>
            </a:lvl1pPr>
          </a:lstStyle>
          <a:p>
            <a:r>
              <a:rPr lang="en-US"/>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401" y="402560"/>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3"/>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4" y="2023076"/>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401" y="402560"/>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1" y="2614499"/>
            <a:ext cx="4838271"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3"/>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4" y="2023076"/>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1"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3"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8"/>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2"/>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1" cy="1874852"/>
          </a:xfrm>
        </p:spPr>
        <p:txBody>
          <a:bodyPr anchor="b">
            <a:normAutofit/>
          </a:bodyPr>
          <a:lstStyle>
            <a:lvl1pPr algn="l">
              <a:defRPr sz="45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7"/>
            <a:ext cx="3598411"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0" y="5983359"/>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9" y="5621868"/>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5"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4" y="2330005"/>
            <a:ext cx="4351373" cy="1874852"/>
          </a:xfrm>
        </p:spPr>
        <p:txBody>
          <a:bodyPr anchor="b">
            <a:noAutofit/>
          </a:bodyPr>
          <a:lstStyle>
            <a:lvl1pPr algn="l">
              <a:defRPr sz="50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4" y="4296934"/>
            <a:ext cx="4351373" cy="1301497"/>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2"/>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7"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6" y="995713"/>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5"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9" y="5621868"/>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1" y="0"/>
            <a:ext cx="8518359"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50"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6"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1" y="5871412"/>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0" y="5983359"/>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7"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1" y="5871412"/>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a:solidFill>
            <a:srgbClr val="FF858A"/>
          </a:solidFill>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a:solidFill>
            <a:srgbClr val="FF858A"/>
          </a:solidFill>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1"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4"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1" y="5871412"/>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1" y="0"/>
            <a:ext cx="8518359"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50"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1"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1"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5"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1" y="5871412"/>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1"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8"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7"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6" y="-2878954"/>
            <a:ext cx="9745575"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1" y="5871412"/>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1"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50"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6" y="-2878954"/>
            <a:ext cx="9745575"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1" y="5871412"/>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1" y="5983358"/>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8"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6"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2"/>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3"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70"/>
            <a:ext cx="4566715"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8" y="669237"/>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5"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9" y="5621868"/>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4"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4"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sz="180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4"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7" y="944163"/>
            <a:ext cx="9810363"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8" y="1635111"/>
            <a:ext cx="9789007" cy="1874852"/>
          </a:xfrm>
        </p:spPr>
        <p:txBody>
          <a:bodyPr anchor="b"/>
          <a:lstStyle>
            <a:lvl1pPr algn="l">
              <a:defRPr sz="6000">
                <a:solidFill>
                  <a:schemeClr val="tx1"/>
                </a:solidFill>
              </a:defRPr>
            </a:lvl1pPr>
          </a:lstStyle>
          <a:p>
            <a:r>
              <a:rPr lang="en-US"/>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8" y="3602038"/>
            <a:ext cx="9789007" cy="1655762"/>
          </a:xfrm>
        </p:spPr>
        <p:txBody>
          <a:bodyPr/>
          <a:lstStyle>
            <a:lvl1pPr marL="0" indent="0" algn="l">
              <a:buNone/>
              <a:defRPr sz="2400">
                <a:solidFill>
                  <a:schemeClr val="tx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152" userDrawn="1">
          <p15:clr>
            <a:srgbClr val="FBAE4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240" userDrawn="1">
          <p15:clr>
            <a:srgbClr val="FBAE40"/>
          </p15:clr>
        </p15:guide>
        <p15:guide id="3" pos="7152" userDrawn="1">
          <p15:clr>
            <a:srgbClr val="FBAE4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7"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1496294"/>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7" y="1496294"/>
            <a:ext cx="5429865" cy="468668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7" y="1842906"/>
            <a:ext cx="3598411" cy="1874852"/>
          </a:xfrm>
        </p:spPr>
        <p:txBody>
          <a:bodyPr anchor="b">
            <a:normAutofit/>
          </a:bodyPr>
          <a:lstStyle>
            <a:lvl1pPr algn="l">
              <a:defRPr sz="4500">
                <a:solidFill>
                  <a:srgbClr val="000000"/>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7" y="3809835"/>
            <a:ext cx="3598411" cy="930609"/>
          </a:xfrm>
        </p:spPr>
        <p:txBody>
          <a:bodyPr/>
          <a:lstStyle>
            <a:lvl1pPr marL="0" indent="0" algn="l">
              <a:buNone/>
              <a:defRPr sz="2400">
                <a:solidFill>
                  <a:srgbClr val="000000"/>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0" y="5983359"/>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3"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50"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3" y="230287"/>
            <a:ext cx="5429251" cy="2410686"/>
          </a:xfrm>
        </p:spPr>
        <p:txBody>
          <a:bodyPr/>
          <a:lstStyle>
            <a:lvl1pPr marL="0" indent="0">
              <a:buNone/>
              <a:defRPr/>
            </a:lvl1pPr>
          </a:lstStyle>
          <a:p>
            <a:endParaRPr lang="en-US"/>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7" y="2655077"/>
            <a:ext cx="5429251" cy="470063"/>
          </a:xfrm>
        </p:spPr>
        <p:txBody>
          <a:bodyPr>
            <a:normAutofit/>
          </a:bodyPr>
          <a:lstStyle>
            <a:lvl1pPr marL="0" indent="0">
              <a:buNone/>
              <a:defRPr sz="1600">
                <a:solidFill>
                  <a:schemeClr val="tx1"/>
                </a:solidFill>
              </a:defRPr>
            </a:lvl1pPr>
            <a:lvl2pPr marL="457189" indent="0">
              <a:buNone/>
              <a:defRPr/>
            </a:lvl2pPr>
          </a:lstStyle>
          <a:p>
            <a:pPr lvl="0"/>
            <a:r>
              <a:rPr lang="en-US"/>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49" y="3331781"/>
            <a:ext cx="5429251" cy="2410686"/>
          </a:xfrm>
        </p:spPr>
        <p:txBody>
          <a:bodyPr/>
          <a:lstStyle>
            <a:lvl1pPr marL="0" indent="0">
              <a:buNone/>
              <a:defRPr/>
            </a:lvl1pPr>
          </a:lstStyle>
          <a:p>
            <a:endParaRPr lang="en-US"/>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3" y="5767079"/>
            <a:ext cx="5429251" cy="470063"/>
          </a:xfrm>
        </p:spPr>
        <p:txBody>
          <a:bodyPr>
            <a:normAutofit/>
          </a:bodyPr>
          <a:lstStyle>
            <a:lvl1pPr marL="0" indent="0">
              <a:buNone/>
              <a:defRPr sz="1600">
                <a:solidFill>
                  <a:schemeClr val="tx1"/>
                </a:solidFill>
              </a:defRPr>
            </a:lvl1pPr>
            <a:lvl2pPr marL="457189" indent="0">
              <a:buNone/>
              <a:defRPr/>
            </a:lvl2pPr>
          </a:lstStyle>
          <a:p>
            <a:pPr lvl="0"/>
            <a:r>
              <a:rPr lang="en-US"/>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9"/>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9"/>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1" y="2614499"/>
            <a:ext cx="4838271" cy="1782383"/>
          </a:xfrm>
        </p:spPr>
        <p:txBody>
          <a:bodyPr anchor="t" anchorCtr="0">
            <a:normAutofit/>
          </a:bodyPr>
          <a:lstStyle>
            <a:lvl1pPr>
              <a:defRPr sz="4800">
                <a:solidFill>
                  <a:schemeClr val="tx1"/>
                </a:solidFill>
              </a:defRPr>
            </a:lvl1pPr>
          </a:lstStyle>
          <a:p>
            <a:r>
              <a:rPr lang="en-US"/>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401" y="402560"/>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4" y="2023076"/>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3"/>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401" y="402560"/>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1" y="2614499"/>
            <a:ext cx="4838271" cy="1782383"/>
          </a:xfrm>
        </p:spPr>
        <p:txBody>
          <a:bodyPr anchor="t" anchorCtr="0">
            <a:normAutofit/>
          </a:bodyPr>
          <a:lstStyle>
            <a:lvl1pPr>
              <a:defRPr sz="4800">
                <a:solidFill>
                  <a:schemeClr val="bg1"/>
                </a:solidFill>
              </a:defRPr>
            </a:lvl1pPr>
          </a:lstStyle>
          <a:p>
            <a:r>
              <a:rPr lang="en-US"/>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3"/>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4" y="2023076"/>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1"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3" y="1776845"/>
            <a:ext cx="10557387" cy="3304310"/>
          </a:xfrm>
        </p:spPr>
        <p:txBody>
          <a:bodyPr>
            <a:normAutofit/>
          </a:bodyPr>
          <a:lstStyle>
            <a:lvl1pPr algn="ctr">
              <a:defRPr sz="4800">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7"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55629" y="6510551"/>
            <a:ext cx="1080745" cy="246221"/>
          </a:xfrm>
          <a:prstGeom prst="rect">
            <a:avLst/>
          </a:prstGeom>
        </p:spPr>
        <p:txBody>
          <a:bodyPr wrap="none">
            <a:spAutoFit/>
          </a:bodyPr>
          <a:lstStyle/>
          <a:p>
            <a:pPr algn="ctr"/>
            <a:r>
              <a:rPr lang="en-US" sz="100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51"/>
            <a:ext cx="1625766" cy="246221"/>
          </a:xfrm>
          <a:prstGeom prst="rect">
            <a:avLst/>
          </a:prstGeom>
        </p:spPr>
        <p:txBody>
          <a:bodyPr wrap="none">
            <a:spAutoFit/>
          </a:bodyPr>
          <a:lstStyle/>
          <a:p>
            <a:pPr algn="l"/>
            <a:r>
              <a:rPr lang="en-US" sz="100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8"/>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1001" y="2105680"/>
            <a:ext cx="5429865" cy="409577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
            <a:ext cx="5808407" cy="6400799"/>
          </a:xfrm>
        </p:spPr>
        <p:txBody>
          <a:bodyPr/>
          <a:lstStyle>
            <a:lvl1pPr marL="0" indent="0">
              <a:buNone/>
              <a:defRPr/>
            </a:lvl1pPr>
          </a:lstStyle>
          <a:p>
            <a:endParaRPr lang="en-US"/>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189" indent="0">
              <a:buNone/>
              <a:defRPr/>
            </a:lvl2pPr>
          </a:lstStyle>
          <a:p>
            <a:pPr lvl="0"/>
            <a:r>
              <a:rPr lang="en-US"/>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4797" y="6553045"/>
            <a:ext cx="150682"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27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27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4" y="2775963"/>
            <a:ext cx="5353123" cy="1874852"/>
          </a:xfrm>
        </p:spPr>
        <p:txBody>
          <a:bodyPr anchor="b">
            <a:noAutofit/>
          </a:bodyPr>
          <a:lstStyle>
            <a:lvl1pPr algn="l">
              <a:defRPr sz="6000">
                <a:solidFill>
                  <a:schemeClr val="bg1"/>
                </a:solidFill>
              </a:defRPr>
            </a:lvl1pPr>
          </a:lstStyle>
          <a:p>
            <a:r>
              <a:rPr lang="en-US"/>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4" y="4742892"/>
            <a:ext cx="5353123" cy="1301497"/>
          </a:xfrm>
        </p:spPr>
        <p:txBody>
          <a:bodyPr/>
          <a:lstStyle>
            <a:lvl1pPr marL="0" indent="0" algn="l">
              <a:buNone/>
              <a:defRPr sz="240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50"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1" y="6446839"/>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6" y="6249950"/>
            <a:ext cx="1080977" cy="608050"/>
          </a:xfrm>
          <a:prstGeom prst="rect">
            <a:avLst/>
          </a:prstGeom>
        </p:spPr>
      </p:pic>
    </p:spTree>
    <p:extLst>
      <p:ext uri="{BB962C8B-B14F-4D97-AF65-F5344CB8AC3E}">
        <p14:creationId xmlns:p14="http://schemas.microsoft.com/office/powerpoint/2010/main" val="416739896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2" y="6393069"/>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1" y="6500610"/>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6" y="6249950"/>
            <a:ext cx="1080977" cy="608050"/>
          </a:xfrm>
          <a:prstGeom prst="rect">
            <a:avLst/>
          </a:prstGeom>
        </p:spPr>
      </p:pic>
    </p:spTree>
    <p:extLst>
      <p:ext uri="{BB962C8B-B14F-4D97-AF65-F5344CB8AC3E}">
        <p14:creationId xmlns:p14="http://schemas.microsoft.com/office/powerpoint/2010/main" val="17398539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2" y="6497639"/>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1" y="2078038"/>
            <a:ext cx="10069513" cy="3473450"/>
          </a:xfrm>
        </p:spPr>
        <p:txBody>
          <a:bodyPr>
            <a:normAutofit/>
          </a:bodyPr>
          <a:lstStyle>
            <a:lvl1pPr marL="176209" indent="-176209">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189"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6" y="6249950"/>
            <a:ext cx="1080977" cy="608050"/>
          </a:xfrm>
          <a:prstGeom prst="rect">
            <a:avLst/>
          </a:prstGeom>
        </p:spPr>
      </p:pic>
    </p:spTree>
    <p:extLst>
      <p:ext uri="{BB962C8B-B14F-4D97-AF65-F5344CB8AC3E}">
        <p14:creationId xmlns:p14="http://schemas.microsoft.com/office/powerpoint/2010/main" val="3153362362"/>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6"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4" y="3617915"/>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2524875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2" y="6393069"/>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20"/>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6"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40"/>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479"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801" y="6497495"/>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1968025665"/>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4"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5" y="4475094"/>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9"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479"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9"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27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9"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388390602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59085073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5" y="1762562"/>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2"/>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20382127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7"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42506322"/>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7"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8/2/2022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34166396"/>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9.xml"/><Relationship Id="rId18" Type="http://schemas.openxmlformats.org/officeDocument/2006/relationships/slideLayout" Target="../slideLayouts/slideLayout64.xml"/><Relationship Id="rId26" Type="http://schemas.openxmlformats.org/officeDocument/2006/relationships/slideLayout" Target="../slideLayouts/slideLayout72.xml"/><Relationship Id="rId39" Type="http://schemas.openxmlformats.org/officeDocument/2006/relationships/slideLayout" Target="../slideLayouts/slideLayout85.xml"/><Relationship Id="rId21" Type="http://schemas.openxmlformats.org/officeDocument/2006/relationships/slideLayout" Target="../slideLayouts/slideLayout67.xml"/><Relationship Id="rId34" Type="http://schemas.openxmlformats.org/officeDocument/2006/relationships/slideLayout" Target="../slideLayouts/slideLayout80.xml"/><Relationship Id="rId42" Type="http://schemas.openxmlformats.org/officeDocument/2006/relationships/slideLayout" Target="../slideLayouts/slideLayout88.xml"/><Relationship Id="rId7" Type="http://schemas.openxmlformats.org/officeDocument/2006/relationships/slideLayout" Target="../slideLayouts/slideLayout53.xml"/><Relationship Id="rId2" Type="http://schemas.openxmlformats.org/officeDocument/2006/relationships/slideLayout" Target="../slideLayouts/slideLayout48.xml"/><Relationship Id="rId16" Type="http://schemas.openxmlformats.org/officeDocument/2006/relationships/slideLayout" Target="../slideLayouts/slideLayout62.xml"/><Relationship Id="rId20" Type="http://schemas.openxmlformats.org/officeDocument/2006/relationships/slideLayout" Target="../slideLayouts/slideLayout66.xml"/><Relationship Id="rId29" Type="http://schemas.openxmlformats.org/officeDocument/2006/relationships/slideLayout" Target="../slideLayouts/slideLayout75.xml"/><Relationship Id="rId41" Type="http://schemas.openxmlformats.org/officeDocument/2006/relationships/slideLayout" Target="../slideLayouts/slideLayout87.xml"/><Relationship Id="rId1" Type="http://schemas.openxmlformats.org/officeDocument/2006/relationships/slideLayout" Target="../slideLayouts/slideLayout47.xml"/><Relationship Id="rId6" Type="http://schemas.openxmlformats.org/officeDocument/2006/relationships/slideLayout" Target="../slideLayouts/slideLayout52.xml"/><Relationship Id="rId11" Type="http://schemas.openxmlformats.org/officeDocument/2006/relationships/slideLayout" Target="../slideLayouts/slideLayout57.xml"/><Relationship Id="rId24" Type="http://schemas.openxmlformats.org/officeDocument/2006/relationships/slideLayout" Target="../slideLayouts/slideLayout70.xml"/><Relationship Id="rId32" Type="http://schemas.openxmlformats.org/officeDocument/2006/relationships/slideLayout" Target="../slideLayouts/slideLayout78.xml"/><Relationship Id="rId37" Type="http://schemas.openxmlformats.org/officeDocument/2006/relationships/slideLayout" Target="../slideLayouts/slideLayout83.xml"/><Relationship Id="rId40" Type="http://schemas.openxmlformats.org/officeDocument/2006/relationships/slideLayout" Target="../slideLayouts/slideLayout86.xml"/><Relationship Id="rId5" Type="http://schemas.openxmlformats.org/officeDocument/2006/relationships/slideLayout" Target="../slideLayouts/slideLayout51.xml"/><Relationship Id="rId15" Type="http://schemas.openxmlformats.org/officeDocument/2006/relationships/slideLayout" Target="../slideLayouts/slideLayout61.xml"/><Relationship Id="rId23" Type="http://schemas.openxmlformats.org/officeDocument/2006/relationships/slideLayout" Target="../slideLayouts/slideLayout69.xml"/><Relationship Id="rId28" Type="http://schemas.openxmlformats.org/officeDocument/2006/relationships/slideLayout" Target="../slideLayouts/slideLayout74.xml"/><Relationship Id="rId36" Type="http://schemas.openxmlformats.org/officeDocument/2006/relationships/slideLayout" Target="../slideLayouts/slideLayout82.xml"/><Relationship Id="rId10" Type="http://schemas.openxmlformats.org/officeDocument/2006/relationships/slideLayout" Target="../slideLayouts/slideLayout56.xml"/><Relationship Id="rId19" Type="http://schemas.openxmlformats.org/officeDocument/2006/relationships/slideLayout" Target="../slideLayouts/slideLayout65.xml"/><Relationship Id="rId31" Type="http://schemas.openxmlformats.org/officeDocument/2006/relationships/slideLayout" Target="../slideLayouts/slideLayout77.xml"/><Relationship Id="rId44" Type="http://schemas.openxmlformats.org/officeDocument/2006/relationships/theme" Target="../theme/theme2.xml"/><Relationship Id="rId4" Type="http://schemas.openxmlformats.org/officeDocument/2006/relationships/slideLayout" Target="../slideLayouts/slideLayout50.xml"/><Relationship Id="rId9" Type="http://schemas.openxmlformats.org/officeDocument/2006/relationships/slideLayout" Target="../slideLayouts/slideLayout55.xml"/><Relationship Id="rId14" Type="http://schemas.openxmlformats.org/officeDocument/2006/relationships/slideLayout" Target="../slideLayouts/slideLayout60.xml"/><Relationship Id="rId22" Type="http://schemas.openxmlformats.org/officeDocument/2006/relationships/slideLayout" Target="../slideLayouts/slideLayout68.xml"/><Relationship Id="rId27" Type="http://schemas.openxmlformats.org/officeDocument/2006/relationships/slideLayout" Target="../slideLayouts/slideLayout73.xml"/><Relationship Id="rId30" Type="http://schemas.openxmlformats.org/officeDocument/2006/relationships/slideLayout" Target="../slideLayouts/slideLayout76.xml"/><Relationship Id="rId35" Type="http://schemas.openxmlformats.org/officeDocument/2006/relationships/slideLayout" Target="../slideLayouts/slideLayout81.xml"/><Relationship Id="rId43" Type="http://schemas.openxmlformats.org/officeDocument/2006/relationships/slideLayout" Target="../slideLayouts/slideLayout89.xml"/><Relationship Id="rId8" Type="http://schemas.openxmlformats.org/officeDocument/2006/relationships/slideLayout" Target="../slideLayouts/slideLayout54.xml"/><Relationship Id="rId3" Type="http://schemas.openxmlformats.org/officeDocument/2006/relationships/slideLayout" Target="../slideLayouts/slideLayout49.xml"/><Relationship Id="rId12" Type="http://schemas.openxmlformats.org/officeDocument/2006/relationships/slideLayout" Target="../slideLayouts/slideLayout58.xml"/><Relationship Id="rId17" Type="http://schemas.openxmlformats.org/officeDocument/2006/relationships/slideLayout" Target="../slideLayouts/slideLayout63.xml"/><Relationship Id="rId25" Type="http://schemas.openxmlformats.org/officeDocument/2006/relationships/slideLayout" Target="../slideLayouts/slideLayout71.xml"/><Relationship Id="rId33" Type="http://schemas.openxmlformats.org/officeDocument/2006/relationships/slideLayout" Target="../slideLayouts/slideLayout79.xml"/><Relationship Id="rId38" Type="http://schemas.openxmlformats.org/officeDocument/2006/relationships/slideLayout" Target="../slideLayouts/slideLayout84.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92.xml"/><Relationship Id="rId7" Type="http://schemas.openxmlformats.org/officeDocument/2006/relationships/slideLayout" Target="../slideLayouts/slideLayout96.xml"/><Relationship Id="rId2" Type="http://schemas.openxmlformats.org/officeDocument/2006/relationships/slideLayout" Target="../slideLayouts/slideLayout91.xml"/><Relationship Id="rId1" Type="http://schemas.openxmlformats.org/officeDocument/2006/relationships/slideLayout" Target="../slideLayouts/slideLayout90.xml"/><Relationship Id="rId6" Type="http://schemas.openxmlformats.org/officeDocument/2006/relationships/slideLayout" Target="../slideLayouts/slideLayout95.xml"/><Relationship Id="rId5" Type="http://schemas.openxmlformats.org/officeDocument/2006/relationships/slideLayout" Target="../slideLayouts/slideLayout94.xml"/><Relationship Id="rId4"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3" Type="http://schemas.openxmlformats.org/officeDocument/2006/relationships/slideLayout" Target="../slideLayouts/slideLayout99.xml"/><Relationship Id="rId7" Type="http://schemas.openxmlformats.org/officeDocument/2006/relationships/slideLayout" Target="../slideLayouts/slideLayout103.xml"/><Relationship Id="rId2" Type="http://schemas.openxmlformats.org/officeDocument/2006/relationships/slideLayout" Target="../slideLayouts/slideLayout98.xml"/><Relationship Id="rId1" Type="http://schemas.openxmlformats.org/officeDocument/2006/relationships/slideLayout" Target="../slideLayouts/slideLayout97.xml"/><Relationship Id="rId6" Type="http://schemas.openxmlformats.org/officeDocument/2006/relationships/slideLayout" Target="../slideLayouts/slideLayout102.xml"/><Relationship Id="rId5" Type="http://schemas.openxmlformats.org/officeDocument/2006/relationships/slideLayout" Target="../slideLayouts/slideLayout101.xml"/><Relationship Id="rId4" Type="http://schemas.openxmlformats.org/officeDocument/2006/relationships/slideLayout" Target="../slideLayouts/slideLayout10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37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783" indent="-228594" algn="l" defTabSz="914377"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2971" indent="-228594" algn="l" defTabSz="914377"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160" indent="-228594" algn="l" defTabSz="914377"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349" indent="-228594" algn="l" defTabSz="914377"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37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783" indent="-228594" algn="l" defTabSz="914377"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2971" indent="-228594" algn="l" defTabSz="914377"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160" indent="-228594" algn="l" defTabSz="914377"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349" indent="-228594" algn="l" defTabSz="914377"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7"/>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2"/>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8/2/2022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2"/>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9" y="6492877"/>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2746808188"/>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7" y="333881"/>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2"/>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2"/>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8/2/2022</a:t>
            </a:fld>
            <a:endParaRPr lang="en-US"/>
          </a:p>
        </p:txBody>
      </p:sp>
      <p:sp>
        <p:nvSpPr>
          <p:cNvPr id="6" name="Holder 6"/>
          <p:cNvSpPr>
            <a:spLocks noGrp="1"/>
          </p:cNvSpPr>
          <p:nvPr>
            <p:ph type="sldNum" sz="quarter" idx="7"/>
          </p:nvPr>
        </p:nvSpPr>
        <p:spPr>
          <a:xfrm>
            <a:off x="8778241" y="6377942"/>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32616054"/>
      </p:ext>
    </p:extLst>
  </p:cSld>
  <p:clrMap bg1="lt1" tx1="dk1" bg2="lt2" tx2="dk2" accent1="accent1" accent2="accent2" accent3="accent3" accent4="accent4" accent5="accent5" accent6="accent6" hlink="hlink" folHlink="folHlink"/>
  <p:sldLayoutIdLst>
    <p:sldLayoutId id="2147483770" r:id="rId1"/>
    <p:sldLayoutId id="2147483771" r:id="rId2"/>
    <p:sldLayoutId id="2147483772" r:id="rId3"/>
    <p:sldLayoutId id="2147483773" r:id="rId4"/>
    <p:sldLayoutId id="2147483774" r:id="rId5"/>
    <p:sldLayoutId id="2147483775" r:id="rId6"/>
    <p:sldLayoutId id="2147483776" r:id="rId7"/>
  </p:sldLayoutIdLst>
  <p:txStyles>
    <p:titleStyle>
      <a:lvl1pPr>
        <a:defRPr>
          <a:latin typeface="+mj-lt"/>
          <a:ea typeface="+mj-ea"/>
          <a:cs typeface="+mj-cs"/>
        </a:defRPr>
      </a:lvl1pPr>
    </p:titleStyle>
    <p:body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4">
        <a:defRPr>
          <a:latin typeface="+mn-lt"/>
          <a:ea typeface="+mn-ea"/>
          <a:cs typeface="+mn-cs"/>
        </a:defRPr>
      </a:lvl9pPr>
    </p:bodyStyle>
    <p:otherStyle>
      <a:lvl1pPr marL="0">
        <a:defRPr>
          <a:latin typeface="+mn-lt"/>
          <a:ea typeface="+mn-ea"/>
          <a:cs typeface="+mn-cs"/>
        </a:defRPr>
      </a:lvl1pPr>
      <a:lvl2pPr marL="277240">
        <a:defRPr>
          <a:latin typeface="+mn-lt"/>
          <a:ea typeface="+mn-ea"/>
          <a:cs typeface="+mn-cs"/>
        </a:defRPr>
      </a:lvl2pPr>
      <a:lvl3pPr marL="554478">
        <a:defRPr>
          <a:latin typeface="+mn-lt"/>
          <a:ea typeface="+mn-ea"/>
          <a:cs typeface="+mn-cs"/>
        </a:defRPr>
      </a:lvl3pPr>
      <a:lvl4pPr marL="831718">
        <a:defRPr>
          <a:latin typeface="+mn-lt"/>
          <a:ea typeface="+mn-ea"/>
          <a:cs typeface="+mn-cs"/>
        </a:defRPr>
      </a:lvl4pPr>
      <a:lvl5pPr marL="1108956">
        <a:defRPr>
          <a:latin typeface="+mn-lt"/>
          <a:ea typeface="+mn-ea"/>
          <a:cs typeface="+mn-cs"/>
        </a:defRPr>
      </a:lvl5pPr>
      <a:lvl6pPr marL="1386196">
        <a:defRPr>
          <a:latin typeface="+mn-lt"/>
          <a:ea typeface="+mn-ea"/>
          <a:cs typeface="+mn-cs"/>
        </a:defRPr>
      </a:lvl6pPr>
      <a:lvl7pPr marL="1663434">
        <a:defRPr>
          <a:latin typeface="+mn-lt"/>
          <a:ea typeface="+mn-ea"/>
          <a:cs typeface="+mn-cs"/>
        </a:defRPr>
      </a:lvl7pPr>
      <a:lvl8pPr marL="1940674">
        <a:defRPr>
          <a:latin typeface="+mn-lt"/>
          <a:ea typeface="+mn-ea"/>
          <a:cs typeface="+mn-cs"/>
        </a:defRPr>
      </a:lvl8pPr>
      <a:lvl9pPr marL="2217914">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0.xml"/></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80.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80.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80.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80.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80.xml"/></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80.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47.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80.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image" Target="../media/image46.gif"/><Relationship Id="rId3" Type="http://schemas.openxmlformats.org/officeDocument/2006/relationships/image" Target="../media/image27.png"/><Relationship Id="rId7" Type="http://schemas.openxmlformats.org/officeDocument/2006/relationships/image" Target="../media/image45.png"/><Relationship Id="rId2" Type="http://schemas.openxmlformats.org/officeDocument/2006/relationships/notesSlide" Target="../notesSlides/notesSlide19.xml"/><Relationship Id="rId1" Type="http://schemas.openxmlformats.org/officeDocument/2006/relationships/slideLayout" Target="../slideLayouts/slideLayout80.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0.xml"/><Relationship Id="rId4" Type="http://schemas.openxmlformats.org/officeDocument/2006/relationships/image" Target="../media/image47.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80.xml"/><Relationship Id="rId4" Type="http://schemas.openxmlformats.org/officeDocument/2006/relationships/image" Target="../media/image48.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80.xml"/><Relationship Id="rId6" Type="http://schemas.openxmlformats.org/officeDocument/2006/relationships/image" Target="../media/image51.png"/><Relationship Id="rId5" Type="http://schemas.openxmlformats.org/officeDocument/2006/relationships/image" Target="../media/image50.jpe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80.xml"/><Relationship Id="rId4" Type="http://schemas.openxmlformats.org/officeDocument/2006/relationships/image" Target="../media/image52.jpe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4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80.xml"/><Relationship Id="rId5" Type="http://schemas.openxmlformats.org/officeDocument/2006/relationships/image" Target="../media/image54.jpeg"/><Relationship Id="rId4"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5.png"/><Relationship Id="rId5" Type="http://schemas.openxmlformats.org/officeDocument/2006/relationships/image" Target="../media/image27.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80.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80.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89.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80.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56.png"/><Relationship Id="rId5" Type="http://schemas.openxmlformats.org/officeDocument/2006/relationships/image" Target="../media/image27.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png"/><Relationship Id="rId7" Type="http://schemas.openxmlformats.org/officeDocument/2006/relationships/diagramColors" Target="../diagrams/colors2.xml"/><Relationship Id="rId2" Type="http://schemas.openxmlformats.org/officeDocument/2006/relationships/notesSlide" Target="../notesSlides/notesSlide31.xml"/><Relationship Id="rId1" Type="http://schemas.openxmlformats.org/officeDocument/2006/relationships/slideLayout" Target="../slideLayouts/slideLayout80.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 Id="rId9" Type="http://schemas.openxmlformats.org/officeDocument/2006/relationships/image" Target="../media/image57.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80.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47.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0.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47.xml"/></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6.xml"/><Relationship Id="rId1" Type="http://schemas.openxmlformats.org/officeDocument/2006/relationships/slideLayout" Target="../slideLayouts/slideLayout80.xml"/><Relationship Id="rId6" Type="http://schemas.openxmlformats.org/officeDocument/2006/relationships/image" Target="../media/image60.jpeg"/><Relationship Id="rId5" Type="http://schemas.openxmlformats.org/officeDocument/2006/relationships/image" Target="../media/image59.png"/><Relationship Id="rId4" Type="http://schemas.openxmlformats.org/officeDocument/2006/relationships/image" Target="../media/image58.jpeg"/></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4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8.xml"/><Relationship Id="rId1" Type="http://schemas.openxmlformats.org/officeDocument/2006/relationships/slideLayout" Target="../slideLayouts/slideLayout80.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80.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80.xml"/></Relationships>
</file>

<file path=ppt/slides/_rels/slide4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0.xml"/><Relationship Id="rId1" Type="http://schemas.openxmlformats.org/officeDocument/2006/relationships/slideLayout" Target="../slideLayouts/slideLayout80.xml"/></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47.xml"/><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27.png"/><Relationship Id="rId7"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80.xml"/><Relationship Id="rId6" Type="http://schemas.openxmlformats.org/officeDocument/2006/relationships/image" Target="../media/image37.png"/><Relationship Id="rId5" Type="http://schemas.openxmlformats.org/officeDocument/2006/relationships/image" Target="../media/image36.svg"/><Relationship Id="rId4" Type="http://schemas.openxmlformats.org/officeDocument/2006/relationships/image" Target="../media/image35.png"/><Relationship Id="rId9" Type="http://schemas.openxmlformats.org/officeDocument/2006/relationships/image" Target="../media/image40.svg"/></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7.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8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47.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80.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4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1" y="2491575"/>
            <a:ext cx="3598411"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defTabSz="914377">
              <a:defRPr/>
            </a:pPr>
            <a:r>
              <a:rPr lang="en-US" sz="6000" dirty="0">
                <a:solidFill>
                  <a:srgbClr val="002853"/>
                </a:solidFill>
                <a:latin typeface="IntelOne Display Light"/>
              </a:rPr>
              <a:t>AI for </a:t>
            </a:r>
            <a:br>
              <a:rPr lang="en-US" sz="6000" dirty="0">
                <a:solidFill>
                  <a:srgbClr val="002853"/>
                </a:solidFill>
                <a:latin typeface="IntelOne Display Light"/>
              </a:rPr>
            </a:br>
            <a:r>
              <a:rPr lang="en-US" sz="6000" dirty="0">
                <a:solidFill>
                  <a:srgbClr val="002853"/>
                </a:solidFill>
                <a:latin typeface="IntelOne Display Light"/>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3" y="4366428"/>
            <a:ext cx="3852285"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a:defRPr/>
            </a:pPr>
            <a:r>
              <a:rPr lang="en-US" sz="2400" kern="0" dirty="0">
                <a:solidFill>
                  <a:srgbClr val="002853"/>
                </a:solidFill>
                <a:latin typeface="IntelOne Display Medium" panose="020B0703020203020204" pitchFamily="34" charset="0"/>
              </a:rPr>
              <a:t>Module 7: </a:t>
            </a:r>
            <a:br>
              <a:rPr lang="en-US" sz="2400" kern="0" dirty="0">
                <a:solidFill>
                  <a:srgbClr val="002853"/>
                </a:solidFill>
                <a:latin typeface="IntelOne Display Medium" panose="020B0703020203020204" pitchFamily="34" charset="0"/>
              </a:rPr>
            </a:br>
            <a:r>
              <a:rPr lang="en-US" sz="2400" kern="0" dirty="0">
                <a:solidFill>
                  <a:srgbClr val="002853"/>
                </a:solidFill>
                <a:latin typeface="IntelOne Display Medium" panose="020B0703020203020204" pitchFamily="34" charset="0"/>
              </a:rPr>
              <a:t>AI </a:t>
            </a:r>
            <a:r>
              <a:rPr lang="ko-KR" altLang="en-US" sz="2400" kern="0" dirty="0">
                <a:solidFill>
                  <a:srgbClr val="002853"/>
                </a:solidFill>
                <a:latin typeface="IntelOne Display Medium" panose="020B0703020203020204" pitchFamily="34" charset="0"/>
              </a:rPr>
              <a:t>프로젝트 사이클 소개</a:t>
            </a:r>
            <a:endParaRPr lang="en-US" sz="2400" kern="0" dirty="0">
              <a:solidFill>
                <a:srgbClr val="002853"/>
              </a:solidFill>
              <a:latin typeface="IntelOne Display Medium" panose="020B0703020203020204" pitchFamily="34" charset="0"/>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4W </a:t>
            </a:r>
            <a:r>
              <a:rPr lang="ko-KR" altLang="en-US" dirty="0">
                <a:solidFill>
                  <a:srgbClr val="000000"/>
                </a:solidFill>
              </a:rPr>
              <a:t>문제 캔버스</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10</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8" name="Rectangle 27">
            <a:extLst>
              <a:ext uri="{FF2B5EF4-FFF2-40B4-BE49-F238E27FC236}">
                <a16:creationId xmlns:a16="http://schemas.microsoft.com/office/drawing/2014/main" id="{32EBCFE5-702F-4F88-B651-F377D95B0A28}"/>
              </a:ext>
            </a:extLst>
          </p:cNvPr>
          <p:cNvSpPr/>
          <p:nvPr/>
        </p:nvSpPr>
        <p:spPr>
          <a:xfrm>
            <a:off x="1940560" y="1544320"/>
            <a:ext cx="3820160" cy="1747520"/>
          </a:xfrm>
          <a:prstGeom prst="rect">
            <a:avLst/>
          </a:prstGeom>
          <a:solidFill>
            <a:srgbClr val="515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ko-KR" altLang="en-US" sz="4667" b="1" dirty="0">
                <a:solidFill>
                  <a:prstClr val="white"/>
                </a:solidFill>
                <a:latin typeface="IntelOne Text" panose="020B0503020203020204" pitchFamily="34" charset="0"/>
              </a:rPr>
              <a:t>누가</a:t>
            </a:r>
            <a:endParaRPr lang="en-US" altLang="ko-KR" sz="4667" b="1" dirty="0">
              <a:solidFill>
                <a:prstClr val="white"/>
              </a:solidFill>
              <a:latin typeface="IntelOne Text" panose="020B0503020203020204" pitchFamily="34" charset="0"/>
            </a:endParaRPr>
          </a:p>
          <a:p>
            <a:pPr algn="ctr" defTabSz="609570">
              <a:defRPr/>
            </a:pPr>
            <a:r>
              <a:rPr lang="en-US" sz="4667" b="1" dirty="0">
                <a:solidFill>
                  <a:prstClr val="white"/>
                </a:solidFill>
                <a:latin typeface="IntelOne Text" panose="020B0503020203020204" pitchFamily="34" charset="0"/>
              </a:rPr>
              <a:t>WHO ?</a:t>
            </a:r>
          </a:p>
        </p:txBody>
      </p:sp>
      <p:sp>
        <p:nvSpPr>
          <p:cNvPr id="29" name="Rectangle 28">
            <a:extLst>
              <a:ext uri="{FF2B5EF4-FFF2-40B4-BE49-F238E27FC236}">
                <a16:creationId xmlns:a16="http://schemas.microsoft.com/office/drawing/2014/main" id="{93D518C1-753D-4BBD-A46F-6BAADE87BF19}"/>
              </a:ext>
            </a:extLst>
          </p:cNvPr>
          <p:cNvSpPr/>
          <p:nvPr/>
        </p:nvSpPr>
        <p:spPr>
          <a:xfrm>
            <a:off x="1940560" y="3495040"/>
            <a:ext cx="3820160" cy="1747520"/>
          </a:xfrm>
          <a:prstGeom prst="rect">
            <a:avLst/>
          </a:prstGeom>
          <a:solidFill>
            <a:srgbClr val="B1D27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ko-KR" altLang="en-US" sz="4667" b="1" dirty="0">
                <a:solidFill>
                  <a:prstClr val="white"/>
                </a:solidFill>
                <a:latin typeface="IntelOne Text" panose="020B0503020203020204" pitchFamily="34" charset="0"/>
              </a:rPr>
              <a:t>어디서</a:t>
            </a:r>
            <a:endParaRPr lang="en-US" altLang="ko-KR" sz="4667" b="1" dirty="0">
              <a:solidFill>
                <a:prstClr val="white"/>
              </a:solidFill>
              <a:latin typeface="IntelOne Text" panose="020B0503020203020204" pitchFamily="34" charset="0"/>
            </a:endParaRPr>
          </a:p>
          <a:p>
            <a:pPr algn="ctr" defTabSz="609570">
              <a:defRPr/>
            </a:pPr>
            <a:r>
              <a:rPr lang="en-US" sz="4667" b="1" dirty="0">
                <a:solidFill>
                  <a:prstClr val="white"/>
                </a:solidFill>
                <a:latin typeface="IntelOne Text" panose="020B0503020203020204" pitchFamily="34" charset="0"/>
              </a:rPr>
              <a:t>WHERE ?</a:t>
            </a:r>
          </a:p>
        </p:txBody>
      </p:sp>
      <p:sp>
        <p:nvSpPr>
          <p:cNvPr id="30" name="Rectangle 29">
            <a:extLst>
              <a:ext uri="{FF2B5EF4-FFF2-40B4-BE49-F238E27FC236}">
                <a16:creationId xmlns:a16="http://schemas.microsoft.com/office/drawing/2014/main" id="{CBCA581E-9484-48B7-BE95-24694B5A5528}"/>
              </a:ext>
            </a:extLst>
          </p:cNvPr>
          <p:cNvSpPr/>
          <p:nvPr/>
        </p:nvSpPr>
        <p:spPr>
          <a:xfrm>
            <a:off x="5963920" y="1544320"/>
            <a:ext cx="3820160" cy="1747520"/>
          </a:xfrm>
          <a:prstGeom prst="rect">
            <a:avLst/>
          </a:prstGeom>
          <a:solidFill>
            <a:srgbClr val="70854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609570">
              <a:defRPr/>
            </a:pPr>
            <a:r>
              <a:rPr lang="ko-KR" altLang="en-US" sz="4667" b="1" dirty="0">
                <a:solidFill>
                  <a:prstClr val="white"/>
                </a:solidFill>
                <a:latin typeface="IntelOne Text" panose="020B0503020203020204" pitchFamily="34" charset="0"/>
              </a:rPr>
              <a:t>무엇을</a:t>
            </a:r>
            <a:endParaRPr lang="en-US" altLang="ko-KR" sz="4667" b="1" dirty="0">
              <a:solidFill>
                <a:prstClr val="white"/>
              </a:solidFill>
              <a:latin typeface="IntelOne Text" panose="020B0503020203020204" pitchFamily="34" charset="0"/>
            </a:endParaRPr>
          </a:p>
          <a:p>
            <a:pPr algn="ctr" defTabSz="609570">
              <a:defRPr/>
            </a:pPr>
            <a:r>
              <a:rPr lang="en-US" sz="4667" b="1" dirty="0">
                <a:solidFill>
                  <a:prstClr val="white"/>
                </a:solidFill>
                <a:latin typeface="IntelOne Text" panose="020B0503020203020204" pitchFamily="34" charset="0"/>
              </a:rPr>
              <a:t>WHAT ?</a:t>
            </a:r>
          </a:p>
        </p:txBody>
      </p:sp>
      <p:sp>
        <p:nvSpPr>
          <p:cNvPr id="31" name="Rectangle 30">
            <a:extLst>
              <a:ext uri="{FF2B5EF4-FFF2-40B4-BE49-F238E27FC236}">
                <a16:creationId xmlns:a16="http://schemas.microsoft.com/office/drawing/2014/main" id="{44EEDAA6-808F-4297-BC04-BF308BE99425}"/>
              </a:ext>
            </a:extLst>
          </p:cNvPr>
          <p:cNvSpPr/>
          <p:nvPr/>
        </p:nvSpPr>
        <p:spPr>
          <a:xfrm>
            <a:off x="5963920" y="3495040"/>
            <a:ext cx="3820160" cy="1747520"/>
          </a:xfrm>
          <a:prstGeom prst="rect">
            <a:avLst/>
          </a:prstGeom>
          <a:solidFill>
            <a:srgbClr val="D7F3A2"/>
          </a:solidFill>
          <a:ln>
            <a:noFill/>
          </a:ln>
          <a:effectLst/>
        </p:spPr>
        <p:style>
          <a:lnRef idx="1">
            <a:schemeClr val="accent1"/>
          </a:lnRef>
          <a:fillRef idx="3">
            <a:schemeClr val="accent1"/>
          </a:fillRef>
          <a:effectRef idx="2">
            <a:schemeClr val="accent1"/>
          </a:effectRef>
          <a:fontRef idx="minor">
            <a:schemeClr val="lt1"/>
          </a:fontRef>
        </p:style>
        <p:txBody>
          <a:bodyPr lIns="91440" tIns="45720" rIns="91440" bIns="45720" rtlCol="0" anchor="ctr"/>
          <a:lstStyle/>
          <a:p>
            <a:pPr algn="ctr" defTabSz="609570">
              <a:defRPr/>
            </a:pPr>
            <a:r>
              <a:rPr lang="ko-KR" altLang="en-US" sz="4671" b="1" dirty="0">
                <a:solidFill>
                  <a:srgbClr val="000000"/>
                </a:solidFill>
                <a:latin typeface="IntelOne Text" panose="020B0503020203020204" pitchFamily="34" charset="0"/>
              </a:rPr>
              <a:t>왜 </a:t>
            </a:r>
            <a:endParaRPr lang="en-US" altLang="ko-KR" sz="4671" b="1" dirty="0">
              <a:solidFill>
                <a:srgbClr val="000000"/>
              </a:solidFill>
              <a:latin typeface="IntelOne Text" panose="020B0503020203020204" pitchFamily="34" charset="0"/>
            </a:endParaRPr>
          </a:p>
          <a:p>
            <a:pPr algn="ctr" defTabSz="609570">
              <a:defRPr/>
            </a:pPr>
            <a:r>
              <a:rPr lang="en-US" sz="4671" b="1" dirty="0">
                <a:solidFill>
                  <a:srgbClr val="000000"/>
                </a:solidFill>
                <a:latin typeface="IntelOne Text" panose="020B0503020203020204" pitchFamily="34" charset="0"/>
              </a:rPr>
              <a:t>WHY ?</a:t>
            </a:r>
          </a:p>
        </p:txBody>
      </p:sp>
    </p:spTree>
    <p:extLst>
      <p:ext uri="{BB962C8B-B14F-4D97-AF65-F5344CB8AC3E}">
        <p14:creationId xmlns:p14="http://schemas.microsoft.com/office/powerpoint/2010/main" val="3882199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en-US" altLang="ko-Kore-KR" dirty="0">
                <a:solidFill>
                  <a:srgbClr val="000000"/>
                </a:solidFill>
              </a:rPr>
              <a:t>4W </a:t>
            </a:r>
            <a:r>
              <a:rPr lang="ko-KR" altLang="en-US" dirty="0">
                <a:solidFill>
                  <a:srgbClr val="000000"/>
                </a:solidFill>
              </a:rPr>
              <a:t>문제 캔버스 </a:t>
            </a:r>
            <a:r>
              <a:rPr lang="en-US" dirty="0">
                <a:solidFill>
                  <a:srgbClr val="000000"/>
                </a:solidFill>
              </a:rPr>
              <a:t>– </a:t>
            </a:r>
            <a:r>
              <a:rPr lang="ko-KR" altLang="en-US" dirty="0">
                <a:solidFill>
                  <a:srgbClr val="000000"/>
                </a:solidFill>
              </a:rPr>
              <a:t>누가</a:t>
            </a:r>
            <a:r>
              <a:rPr lang="en-US" altLang="ko-KR" dirty="0">
                <a:solidFill>
                  <a:srgbClr val="000000"/>
                </a:solidFill>
              </a:rPr>
              <a:t>(</a:t>
            </a:r>
            <a:r>
              <a:rPr lang="en-US" dirty="0">
                <a:solidFill>
                  <a:srgbClr val="000000"/>
                </a:solidFill>
              </a:rPr>
              <a:t>Who)?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rgbClr val="000000"/>
                </a:solidFill>
                <a:ea typeface="Intel Clear" panose="020B0604020203020204" pitchFamily="34" charset="0"/>
                <a:cs typeface="Times New Roman" panose="02020603050405020304" pitchFamily="18" charset="0"/>
                <a:sym typeface="Helvetica Neue"/>
              </a:rPr>
              <a:pPr algn="ctr" defTabSz="2438278" hangingPunct="0"/>
              <a:t>11</a:t>
            </a:fld>
            <a:endParaRPr lang="en-US" sz="1000" err="1">
              <a:solidFill>
                <a:srgbClr val="000000"/>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000000"/>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000000"/>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000000"/>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rgbClr val="000000"/>
                </a:solidFill>
                <a:ea typeface="Intel Clear" panose="020B0604020203020204" pitchFamily="34" charset="0"/>
                <a:cs typeface="Times New Roman" panose="02020603050405020304" pitchFamily="18" charset="0"/>
                <a:sym typeface="Helvetica Neue"/>
              </a:rPr>
              <a:pPr algn="ctr" defTabSz="2438278" hangingPunct="0"/>
              <a:t>11</a:t>
            </a:fld>
            <a:endParaRPr lang="en-US" sz="1000" err="1">
              <a:solidFill>
                <a:srgbClr val="000000"/>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8" name="Text Placeholder 8">
            <a:extLst>
              <a:ext uri="{FF2B5EF4-FFF2-40B4-BE49-F238E27FC236}">
                <a16:creationId xmlns:a16="http://schemas.microsoft.com/office/drawing/2014/main" id="{1AF0AF81-589D-4C86-A80F-BF85F60FEC1B}"/>
              </a:ext>
            </a:extLst>
          </p:cNvPr>
          <p:cNvSpPr txBox="1">
            <a:spLocks/>
          </p:cNvSpPr>
          <p:nvPr/>
        </p:nvSpPr>
        <p:spPr>
          <a:xfrm>
            <a:off x="185058" y="2090885"/>
            <a:ext cx="9873343"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778" indent="-457189" defTabSz="609570">
              <a:lnSpc>
                <a:spcPct val="100000"/>
              </a:lnSpc>
              <a:spcBef>
                <a:spcPts val="500"/>
              </a:spcBef>
              <a:buFont typeface="+mj-lt"/>
              <a:buAutoNum type="arabicPeriod"/>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이해 관계인은 누구인가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marL="1033437" lvl="1" indent="-350830" defTabSz="609570">
              <a:lnSpc>
                <a:spcPct val="100000"/>
              </a:lnSpc>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학생을 포함한 버스 승객</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33437" lvl="1" indent="-350830" defTabSz="609570">
              <a:lnSpc>
                <a:spcPct val="100000"/>
              </a:lnSpc>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버스 운전사</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685778" indent="-457189" defTabSz="609570">
              <a:lnSpc>
                <a:spcPct val="138000"/>
              </a:lnSpc>
              <a:spcBef>
                <a:spcPts val="800"/>
              </a:spcBef>
              <a:buFont typeface="+mj-lt"/>
              <a:buAutoNum type="arabicPeriod" startAt="2"/>
            </a:pP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그들에</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대해 무엇을 알고 있나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28669" lvl="1" indent="-342891" defTabSz="609570">
              <a:lnSpc>
                <a:spcPct val="138000"/>
              </a:lnSpc>
              <a:spcBef>
                <a:spcPts val="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버스 운전사와 학생들은 종종 집에서 학교까지 먼 길을 가야 한다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3" name="Text Placeholder 8">
            <a:extLst>
              <a:ext uri="{FF2B5EF4-FFF2-40B4-BE49-F238E27FC236}">
                <a16:creationId xmlns:a16="http://schemas.microsoft.com/office/drawing/2014/main" id="{D5D210E5-C9B4-488C-9D30-02FD7DC71399}"/>
              </a:ext>
            </a:extLst>
          </p:cNvPr>
          <p:cNvSpPr>
            <a:spLocks noGrp="1"/>
          </p:cNvSpPr>
          <p:nvPr>
            <p:ph type="body" sz="quarter" idx="10"/>
          </p:nvPr>
        </p:nvSpPr>
        <p:spPr>
          <a:xfrm>
            <a:off x="185059" y="1421517"/>
            <a:ext cx="5138111" cy="530455"/>
          </a:xfrm>
        </p:spPr>
        <p:txBody>
          <a:bodyPr/>
          <a:lstStyle/>
          <a:p>
            <a:pPr marL="228589" defTabSz="609570">
              <a:lnSpc>
                <a:spcPct val="138000"/>
              </a:lnSpc>
              <a:spcBef>
                <a:spcPts val="800"/>
              </a:spcBef>
            </a:pP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누가 문제를 겪고 있나</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245664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en-US" altLang="ko-Kore-KR" dirty="0">
                <a:solidFill>
                  <a:srgbClr val="000000"/>
                </a:solidFill>
              </a:rPr>
              <a:t>4W </a:t>
            </a:r>
            <a:r>
              <a:rPr lang="ko-KR" altLang="en-US" dirty="0">
                <a:solidFill>
                  <a:srgbClr val="000000"/>
                </a:solidFill>
              </a:rPr>
              <a:t>문제 캔버스</a:t>
            </a:r>
            <a:r>
              <a:rPr lang="en-US" dirty="0">
                <a:solidFill>
                  <a:srgbClr val="000000"/>
                </a:solidFill>
              </a:rPr>
              <a:t> – </a:t>
            </a:r>
            <a:r>
              <a:rPr lang="ko-KR" altLang="en-US" dirty="0">
                <a:solidFill>
                  <a:srgbClr val="000000"/>
                </a:solidFill>
              </a:rPr>
              <a:t>무엇을</a:t>
            </a:r>
            <a:r>
              <a:rPr lang="en-US" altLang="ko-KR" dirty="0">
                <a:solidFill>
                  <a:srgbClr val="000000"/>
                </a:solidFill>
              </a:rPr>
              <a:t>(</a:t>
            </a:r>
            <a:r>
              <a:rPr lang="en-US" dirty="0">
                <a:solidFill>
                  <a:srgbClr val="000000"/>
                </a:solidFill>
              </a:rPr>
              <a:t>What)?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12</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12</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8" name="Text Placeholder 8">
            <a:extLst>
              <a:ext uri="{FF2B5EF4-FFF2-40B4-BE49-F238E27FC236}">
                <a16:creationId xmlns:a16="http://schemas.microsoft.com/office/drawing/2014/main" id="{1AF0AF81-589D-4C86-A80F-BF85F60FEC1B}"/>
              </a:ext>
            </a:extLst>
          </p:cNvPr>
          <p:cNvSpPr txBox="1">
            <a:spLocks/>
          </p:cNvSpPr>
          <p:nvPr/>
        </p:nvSpPr>
        <p:spPr>
          <a:xfrm>
            <a:off x="255488" y="2002055"/>
            <a:ext cx="9578123"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778" indent="-457189" defTabSz="609570">
              <a:lnSpc>
                <a:spcPct val="138000"/>
              </a:lnSpc>
              <a:spcBef>
                <a:spcPts val="800"/>
              </a:spcBef>
              <a:buFont typeface="+mj-lt"/>
              <a:buAutoNum type="arabicPeriod"/>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무엇이 문제인가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28669" lvl="1" indent="-342891" defTabSz="609570">
              <a:lnSpc>
                <a:spcPct val="138000"/>
              </a:lnSpc>
              <a:spcBef>
                <a:spcPts val="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버스 운전사들의 졸음 운전으로 인해 도로에서 사고가 발생할 수 있습니다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685778" indent="-457189" defTabSz="609570">
              <a:lnSpc>
                <a:spcPct val="138000"/>
              </a:lnSpc>
              <a:spcBef>
                <a:spcPts val="800"/>
              </a:spcBef>
              <a:buFont typeface="+mj-lt"/>
              <a:buAutoNum type="arabicPeriod" startAt="2"/>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이것이 문제인지 어떻게 알았는가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28669" lvl="1" indent="-342891" defTabSz="609570">
              <a:lnSpc>
                <a:spcPct val="138000"/>
              </a:lnSpc>
              <a:spcBef>
                <a:spcPts val="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버스 운전사의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졸음 운전이</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매년</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사고로</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이어지는</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문제임을</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보여주는</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통계적인</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증거가</a:t>
            </a:r>
            <a:r>
              <a:rPr lang="ko-KR" altLang="ko-KR" dirty="0">
                <a:solidFill>
                  <a:srgbClr val="000000"/>
                </a:solidFill>
                <a:latin typeface="IntelOne Text" panose="020B0503020203020204"/>
                <a:ea typeface="Intel Clear" panose="020B0604020203020204"/>
                <a:cs typeface="Intel Clear" panose="020B0604020203020204"/>
              </a:rPr>
              <a:t> </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있습니다</a:t>
            </a:r>
            <a:r>
              <a:rPr lang="en-US" altLang="ko-KR" dirty="0">
                <a:solidFill>
                  <a:srgbClr val="000000"/>
                </a:solidFill>
                <a:latin typeface="IntelOne Text" panose="020B0503020203020204"/>
                <a:ea typeface="Intel Clear" panose="020B0604020203020204"/>
                <a:cs typeface="Intel Clear" panose="020B0604020203020204"/>
              </a:rPr>
              <a:t>.</a:t>
            </a:r>
            <a:endParaRPr lang="ko-KR" altLang="ko-KR" dirty="0">
              <a:solidFill>
                <a:srgbClr val="000000"/>
              </a:solidFill>
              <a:latin typeface="IntelOne Text" panose="020B0503020203020204"/>
              <a:ea typeface="Intel Clear" panose="020B0604020203020204"/>
              <a:cs typeface="Intel Clear" panose="020B0604020203020204"/>
            </a:endParaRPr>
          </a:p>
        </p:txBody>
      </p:sp>
      <p:sp>
        <p:nvSpPr>
          <p:cNvPr id="13" name="Text Placeholder 8">
            <a:extLst>
              <a:ext uri="{FF2B5EF4-FFF2-40B4-BE49-F238E27FC236}">
                <a16:creationId xmlns:a16="http://schemas.microsoft.com/office/drawing/2014/main" id="{3FBCC84B-3713-4159-86F0-920D0F4ADD1A}"/>
              </a:ext>
            </a:extLst>
          </p:cNvPr>
          <p:cNvSpPr>
            <a:spLocks noGrp="1"/>
          </p:cNvSpPr>
          <p:nvPr>
            <p:ph type="body" sz="quarter" idx="10"/>
          </p:nvPr>
        </p:nvSpPr>
        <p:spPr>
          <a:xfrm>
            <a:off x="185058" y="1421517"/>
            <a:ext cx="5910943" cy="530455"/>
          </a:xfrm>
        </p:spPr>
        <p:txBody>
          <a:bodyPr/>
          <a:lstStyle/>
          <a:p>
            <a:pPr marL="228589" defTabSz="609570">
              <a:lnSpc>
                <a:spcPct val="138000"/>
              </a:lnSpc>
              <a:spcBef>
                <a:spcPts val="800"/>
              </a:spcBef>
            </a:pP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문제의 본질은 무엇인가</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77920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en-US" altLang="ko-Kore-KR" dirty="0">
                <a:solidFill>
                  <a:srgbClr val="000000"/>
                </a:solidFill>
              </a:rPr>
              <a:t>4W </a:t>
            </a:r>
            <a:r>
              <a:rPr lang="ko-KR" altLang="en-US" dirty="0">
                <a:solidFill>
                  <a:srgbClr val="000000"/>
                </a:solidFill>
              </a:rPr>
              <a:t>문제 캔버스</a:t>
            </a:r>
            <a:r>
              <a:rPr lang="en-US" dirty="0">
                <a:solidFill>
                  <a:srgbClr val="000000"/>
                </a:solidFill>
              </a:rPr>
              <a:t> – </a:t>
            </a:r>
            <a:r>
              <a:rPr lang="ko-KR" altLang="en-US" dirty="0">
                <a:solidFill>
                  <a:srgbClr val="000000"/>
                </a:solidFill>
              </a:rPr>
              <a:t>어디에서</a:t>
            </a:r>
            <a:r>
              <a:rPr lang="en-US" altLang="ko-KR" dirty="0">
                <a:solidFill>
                  <a:srgbClr val="000000"/>
                </a:solidFill>
              </a:rPr>
              <a:t>(</a:t>
            </a:r>
            <a:r>
              <a:rPr lang="en-US" dirty="0">
                <a:solidFill>
                  <a:srgbClr val="000000"/>
                </a:solidFill>
              </a:rPr>
              <a:t>Where)?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13</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13</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8" name="Text Placeholder 8">
            <a:extLst>
              <a:ext uri="{FF2B5EF4-FFF2-40B4-BE49-F238E27FC236}">
                <a16:creationId xmlns:a16="http://schemas.microsoft.com/office/drawing/2014/main" id="{1AF0AF81-589D-4C86-A80F-BF85F60FEC1B}"/>
              </a:ext>
            </a:extLst>
          </p:cNvPr>
          <p:cNvSpPr txBox="1">
            <a:spLocks/>
          </p:cNvSpPr>
          <p:nvPr/>
        </p:nvSpPr>
        <p:spPr>
          <a:xfrm>
            <a:off x="185525" y="2090885"/>
            <a:ext cx="10852591"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778" indent="-457189" defTabSz="609570">
              <a:lnSpc>
                <a:spcPct val="100000"/>
              </a:lnSpc>
              <a:spcBef>
                <a:spcPts val="800"/>
              </a:spcBef>
              <a:buFont typeface="+mj-lt"/>
              <a:buAutoNum type="arabicPeriod"/>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어떤 상황에서 문제가 발생하나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무엇 때문에 문제가 발생하나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28669" lvl="1" indent="-342891" defTabSz="609570">
              <a:lnSpc>
                <a:spcPct val="100000"/>
              </a:lnSpc>
              <a:spcBef>
                <a:spcPts val="80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 문제는 버스 운전사가 졸리거나 어떤 이유로든 몸이 좋지 않을 때 발생합니다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4" name="Text Placeholder 8">
            <a:extLst>
              <a:ext uri="{FF2B5EF4-FFF2-40B4-BE49-F238E27FC236}">
                <a16:creationId xmlns:a16="http://schemas.microsoft.com/office/drawing/2014/main" id="{1B7D467E-2F3F-4CD9-8049-E0A6E72E48E8}"/>
              </a:ext>
            </a:extLst>
          </p:cNvPr>
          <p:cNvSpPr>
            <a:spLocks noGrp="1"/>
          </p:cNvSpPr>
          <p:nvPr>
            <p:ph type="body" sz="quarter" idx="10"/>
          </p:nvPr>
        </p:nvSpPr>
        <p:spPr>
          <a:xfrm>
            <a:off x="185058" y="1421517"/>
            <a:ext cx="6717029" cy="530455"/>
          </a:xfrm>
        </p:spPr>
        <p:txBody>
          <a:bodyPr/>
          <a:lstStyle/>
          <a:p>
            <a:pPr marL="228589" defTabSz="609570">
              <a:lnSpc>
                <a:spcPct val="138000"/>
              </a:lnSpc>
              <a:spcBef>
                <a:spcPts val="800"/>
              </a:spcBef>
            </a:pP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어디에서 문제가 발생하나</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6307716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en-US" altLang="ko-Kore-KR" dirty="0">
                <a:solidFill>
                  <a:srgbClr val="000000"/>
                </a:solidFill>
              </a:rPr>
              <a:t>4W </a:t>
            </a:r>
            <a:r>
              <a:rPr lang="ko-KR" altLang="en-US" dirty="0">
                <a:solidFill>
                  <a:srgbClr val="000000"/>
                </a:solidFill>
              </a:rPr>
              <a:t>문제 캔버스</a:t>
            </a:r>
            <a:r>
              <a:rPr lang="en-US" dirty="0">
                <a:solidFill>
                  <a:srgbClr val="000000"/>
                </a:solidFill>
              </a:rPr>
              <a:t> – </a:t>
            </a:r>
            <a:r>
              <a:rPr lang="ko-KR" altLang="en-US" dirty="0">
                <a:solidFill>
                  <a:srgbClr val="000000"/>
                </a:solidFill>
              </a:rPr>
              <a:t>왜</a:t>
            </a:r>
            <a:r>
              <a:rPr lang="en-US" altLang="ko-KR" dirty="0">
                <a:solidFill>
                  <a:srgbClr val="000000"/>
                </a:solidFill>
              </a:rPr>
              <a:t>(</a:t>
            </a:r>
            <a:r>
              <a:rPr lang="en-US" dirty="0">
                <a:solidFill>
                  <a:srgbClr val="000000"/>
                </a:solidFill>
              </a:rPr>
              <a:t>Why)? </a:t>
            </a: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14</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14</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8" name="Text Placeholder 8">
            <a:extLst>
              <a:ext uri="{FF2B5EF4-FFF2-40B4-BE49-F238E27FC236}">
                <a16:creationId xmlns:a16="http://schemas.microsoft.com/office/drawing/2014/main" id="{1AF0AF81-589D-4C86-A80F-BF85F60FEC1B}"/>
              </a:ext>
            </a:extLst>
          </p:cNvPr>
          <p:cNvSpPr txBox="1">
            <a:spLocks/>
          </p:cNvSpPr>
          <p:nvPr/>
        </p:nvSpPr>
        <p:spPr>
          <a:xfrm>
            <a:off x="185057" y="2073688"/>
            <a:ext cx="10731759"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85778" indent="-457189" defTabSz="609570">
              <a:lnSpc>
                <a:spcPct val="100000"/>
              </a:lnSpc>
              <a:spcBef>
                <a:spcPts val="1200"/>
              </a:spcBef>
              <a:buFont typeface="+mj-lt"/>
              <a:buAutoNum type="arabicPeriod"/>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이해 관계자들에게 중요한 가치는 무엇인가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1028669" lvl="1" indent="-342891" defTabSz="609570">
              <a:lnSpc>
                <a:spcPct val="100000"/>
              </a:lnSpc>
              <a:spcBef>
                <a:spcPts val="80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승객의 안전한 버스 여행을 보장합니다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1028669" lvl="1" indent="-342891" defTabSz="609570">
              <a:lnSpc>
                <a:spcPct val="100000"/>
              </a:lnSpc>
              <a:spcBef>
                <a:spcPts val="800"/>
              </a:spcBef>
              <a:buFont typeface="Arial" panose="020B0604020202020204" pitchFamily="34" charset="0"/>
              <a:buChar char="•"/>
            </a:pPr>
            <a:endParaRPr lang="en-US" sz="2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685778" indent="-457189" defTabSz="609570">
              <a:lnSpc>
                <a:spcPct val="100000"/>
              </a:lnSpc>
              <a:spcBef>
                <a:spcPts val="800"/>
              </a:spcBef>
              <a:buFont typeface="+mj-lt"/>
              <a:buAutoNum type="arabicPeriod" startAt="2"/>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그들의 상황을 어떻게 개선할 수 있을까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1028669" lvl="1" indent="-342891" defTabSz="609570">
              <a:lnSpc>
                <a:spcPct val="100000"/>
              </a:lnSpc>
              <a:spcBef>
                <a:spcPts val="800"/>
              </a:spcBef>
              <a:buFont typeface="Arial" panose="020B0604020202020204" pitchFamily="34" charset="0"/>
              <a:buChar char="•"/>
            </a:pPr>
            <a:r>
              <a:rPr lang="ko-KR" alt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그것은 사고 확률을 낮추고 버스 운전자들이 안전하게 운전할 수 있게 해 줄 것입니다</a:t>
            </a:r>
            <a:r>
              <a:rPr lang="en-US" altLang="ko-KR"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en-US"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Text Placeholder 8">
            <a:extLst>
              <a:ext uri="{FF2B5EF4-FFF2-40B4-BE49-F238E27FC236}">
                <a16:creationId xmlns:a16="http://schemas.microsoft.com/office/drawing/2014/main" id="{E0B0C353-87C6-49B9-A615-8DA1FAEBEC30}"/>
              </a:ext>
            </a:extLst>
          </p:cNvPr>
          <p:cNvSpPr txBox="1">
            <a:spLocks/>
          </p:cNvSpPr>
          <p:nvPr/>
        </p:nvSpPr>
        <p:spPr>
          <a:xfrm>
            <a:off x="185057" y="1423185"/>
            <a:ext cx="9528811"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89" defTabSz="609570">
              <a:lnSpc>
                <a:spcPct val="138000"/>
              </a:lnSpc>
              <a:spcBef>
                <a:spcPts val="800"/>
              </a:spcBef>
              <a:spcAft>
                <a:spcPts val="600"/>
              </a:spcAft>
            </a:pP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왜 여러분은 그것이 해결할 가치가 있는 문제라고 생각합니까</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p>
          <a:p>
            <a:pPr marL="228589" defTabSz="609570">
              <a:lnSpc>
                <a:spcPct val="138000"/>
              </a:lnSpc>
              <a:spcBef>
                <a:spcPts val="800"/>
              </a:spcBef>
              <a:spcAft>
                <a:spcPts val="600"/>
              </a:spcAft>
            </a:pPr>
            <a:endPar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8482031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ko-KR" altLang="en-US" dirty="0">
                <a:solidFill>
                  <a:srgbClr val="000000"/>
                </a:solidFill>
              </a:rPr>
              <a:t>문제 범위 지정 양식</a:t>
            </a:r>
            <a:endParaRPr lang="en-US" dirty="0">
              <a:solidFill>
                <a:srgbClr val="000000"/>
              </a:solidFill>
            </a:endParaRP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15</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15</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graphicFrame>
        <p:nvGraphicFramePr>
          <p:cNvPr id="10" name="Google Shape;4268;p57">
            <a:extLst>
              <a:ext uri="{FF2B5EF4-FFF2-40B4-BE49-F238E27FC236}">
                <a16:creationId xmlns:a16="http://schemas.microsoft.com/office/drawing/2014/main" id="{DDDD2F4F-C537-4225-8129-28E7F1F4AF6C}"/>
              </a:ext>
            </a:extLst>
          </p:cNvPr>
          <p:cNvGraphicFramePr/>
          <p:nvPr>
            <p:extLst>
              <p:ext uri="{D42A27DB-BD31-4B8C-83A1-F6EECF244321}">
                <p14:modId xmlns:p14="http://schemas.microsoft.com/office/powerpoint/2010/main" val="2049308306"/>
              </p:ext>
            </p:extLst>
          </p:nvPr>
        </p:nvGraphicFramePr>
        <p:xfrm>
          <a:off x="503295" y="1696209"/>
          <a:ext cx="10712695" cy="3266644"/>
        </p:xfrm>
        <a:graphic>
          <a:graphicData uri="http://schemas.openxmlformats.org/drawingml/2006/table">
            <a:tbl>
              <a:tblPr>
                <a:noFill/>
              </a:tblPr>
              <a:tblGrid>
                <a:gridCol w="2925449">
                  <a:extLst>
                    <a:ext uri="{9D8B030D-6E8A-4147-A177-3AD203B41FA5}">
                      <a16:colId xmlns:a16="http://schemas.microsoft.com/office/drawing/2014/main" val="20000"/>
                    </a:ext>
                  </a:extLst>
                </a:gridCol>
                <a:gridCol w="6321167">
                  <a:extLst>
                    <a:ext uri="{9D8B030D-6E8A-4147-A177-3AD203B41FA5}">
                      <a16:colId xmlns:a16="http://schemas.microsoft.com/office/drawing/2014/main" val="20001"/>
                    </a:ext>
                  </a:extLst>
                </a:gridCol>
                <a:gridCol w="1466079">
                  <a:extLst>
                    <a:ext uri="{9D8B030D-6E8A-4147-A177-3AD203B41FA5}">
                      <a16:colId xmlns:a16="http://schemas.microsoft.com/office/drawing/2014/main" val="20002"/>
                    </a:ext>
                  </a:extLst>
                </a:gridCol>
              </a:tblGrid>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우리의</a:t>
                      </a:r>
                      <a:endParaRPr sz="2000"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이해 관계자</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endPar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누가</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0"/>
                  </a:ext>
                </a:extLst>
              </a:tr>
              <a:tr h="816661">
                <a:tc>
                  <a:txBody>
                    <a:bodyPr/>
                    <a:lstStyle/>
                    <a:p>
                      <a:pPr marL="0" lvl="0" indent="0" algn="r" rtl="0">
                        <a:lnSpc>
                          <a:spcPct val="138000"/>
                        </a:lnSpc>
                        <a:spcBef>
                          <a:spcPts val="0"/>
                        </a:spcBef>
                        <a:spcAft>
                          <a:spcPts val="0"/>
                        </a:spcAft>
                        <a:buNone/>
                      </a:pPr>
                      <a:r>
                        <a:rPr 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에 대한 문제가 있다</a:t>
                      </a:r>
                      <a:endParaRPr sz="2000"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이슈</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 </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문제</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 </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니즈</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endPar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무엇을</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1"/>
                  </a:ext>
                </a:extLst>
              </a:tr>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언제</a:t>
                      </a:r>
                      <a:r>
                        <a:rPr lang="en-US" altLang="ko-KR" sz="2000" dirty="0">
                          <a:solidFill>
                            <a:schemeClr val="bg1"/>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동안</a:t>
                      </a: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맥락</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 </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상황</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endPar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어디서</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2"/>
                  </a:ext>
                </a:extLst>
              </a:tr>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이상적인 해결책은</a:t>
                      </a: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해결책의 이점</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endPar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왜</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318312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ko-KR" altLang="en-US" dirty="0">
                <a:solidFill>
                  <a:srgbClr val="000000"/>
                </a:solidFill>
              </a:rPr>
              <a:t>문제 범위 지정 양식</a:t>
            </a:r>
            <a:endParaRPr lang="en-US" dirty="0">
              <a:solidFill>
                <a:srgbClr val="000000"/>
              </a:solidFill>
            </a:endParaRP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16</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16</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graphicFrame>
        <p:nvGraphicFramePr>
          <p:cNvPr id="10" name="Google Shape;4268;p57">
            <a:extLst>
              <a:ext uri="{FF2B5EF4-FFF2-40B4-BE49-F238E27FC236}">
                <a16:creationId xmlns:a16="http://schemas.microsoft.com/office/drawing/2014/main" id="{DDDD2F4F-C537-4225-8129-28E7F1F4AF6C}"/>
              </a:ext>
            </a:extLst>
          </p:cNvPr>
          <p:cNvGraphicFramePr/>
          <p:nvPr>
            <p:extLst>
              <p:ext uri="{D42A27DB-BD31-4B8C-83A1-F6EECF244321}">
                <p14:modId xmlns:p14="http://schemas.microsoft.com/office/powerpoint/2010/main" val="3261928016"/>
              </p:ext>
            </p:extLst>
          </p:nvPr>
        </p:nvGraphicFramePr>
        <p:xfrm>
          <a:off x="503295" y="1696209"/>
          <a:ext cx="10712695" cy="3266644"/>
        </p:xfrm>
        <a:graphic>
          <a:graphicData uri="http://schemas.openxmlformats.org/drawingml/2006/table">
            <a:tbl>
              <a:tblPr>
                <a:noFill/>
              </a:tblPr>
              <a:tblGrid>
                <a:gridCol w="2925449">
                  <a:extLst>
                    <a:ext uri="{9D8B030D-6E8A-4147-A177-3AD203B41FA5}">
                      <a16:colId xmlns:a16="http://schemas.microsoft.com/office/drawing/2014/main" val="20000"/>
                    </a:ext>
                  </a:extLst>
                </a:gridCol>
                <a:gridCol w="6321167">
                  <a:extLst>
                    <a:ext uri="{9D8B030D-6E8A-4147-A177-3AD203B41FA5}">
                      <a16:colId xmlns:a16="http://schemas.microsoft.com/office/drawing/2014/main" val="20001"/>
                    </a:ext>
                  </a:extLst>
                </a:gridCol>
                <a:gridCol w="1466079">
                  <a:extLst>
                    <a:ext uri="{9D8B030D-6E8A-4147-A177-3AD203B41FA5}">
                      <a16:colId xmlns:a16="http://schemas.microsoft.com/office/drawing/2014/main" val="20002"/>
                    </a:ext>
                  </a:extLst>
                </a:gridCol>
              </a:tblGrid>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우리의</a:t>
                      </a:r>
                      <a:endParaRPr sz="2000"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승객들</a:t>
                      </a:r>
                      <a:endParaRPr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누가</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0"/>
                  </a:ext>
                </a:extLst>
              </a:tr>
              <a:tr h="816661">
                <a:tc>
                  <a:txBody>
                    <a:bodyPr/>
                    <a:lstStyle/>
                    <a:p>
                      <a:pPr marL="0" lvl="0" indent="0" algn="r" rtl="0">
                        <a:lnSpc>
                          <a:spcPct val="138000"/>
                        </a:lnSpc>
                        <a:spcBef>
                          <a:spcPts val="0"/>
                        </a:spcBef>
                        <a:spcAft>
                          <a:spcPts val="0"/>
                        </a:spcAft>
                        <a:buNone/>
                      </a:pPr>
                      <a:r>
                        <a:rPr 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에 대한 문제가 있다</a:t>
                      </a:r>
                      <a:endParaRPr sz="2000"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버스 운전사들은 잠이 들 수 있다</a:t>
                      </a:r>
                      <a:endParaRPr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무엇을</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1"/>
                  </a:ext>
                </a:extLst>
              </a:tr>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언제</a:t>
                      </a:r>
                      <a:r>
                        <a:rPr lang="en-US" altLang="ko-KR" sz="2000" dirty="0">
                          <a:solidFill>
                            <a:schemeClr val="bg1"/>
                          </a:solidFill>
                          <a:latin typeface="맑은 고딕" panose="020B0503020000020004" pitchFamily="50" charset="-127"/>
                          <a:ea typeface="맑은 고딕" panose="020B0503020000020004" pitchFamily="50" charset="-127"/>
                          <a:cs typeface="Merriweather"/>
                          <a:sym typeface="Merriweather"/>
                        </a:rPr>
                        <a:t>/~</a:t>
                      </a: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동안</a:t>
                      </a: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긴 버스 여행 중에</a:t>
                      </a:r>
                      <a:endParaRPr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어디서</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2"/>
                  </a:ext>
                </a:extLst>
              </a:tr>
              <a:tr h="816661">
                <a:tc>
                  <a:txBody>
                    <a:bodyPr/>
                    <a:lstStyle/>
                    <a:p>
                      <a:pPr marL="0" lvl="0" indent="0" algn="r" rtl="0">
                        <a:lnSpc>
                          <a:spcPct val="138000"/>
                        </a:lnSpc>
                        <a:spcBef>
                          <a:spcPts val="0"/>
                        </a:spcBef>
                        <a:spcAft>
                          <a:spcPts val="0"/>
                        </a:spcAft>
                        <a:buNone/>
                      </a:pPr>
                      <a:r>
                        <a:rPr lang="ko-KR" altLang="en-US" sz="2000" dirty="0">
                          <a:solidFill>
                            <a:schemeClr val="bg1"/>
                          </a:solidFill>
                          <a:latin typeface="맑은 고딕" panose="020B0503020000020004" pitchFamily="50" charset="-127"/>
                          <a:ea typeface="맑은 고딕" panose="020B0503020000020004" pitchFamily="50" charset="-127"/>
                          <a:cs typeface="Merriweather"/>
                          <a:sym typeface="Merriweather"/>
                        </a:rPr>
                        <a:t>이상적인 해결책은</a:t>
                      </a: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8BAE46"/>
                    </a:solidFill>
                  </a:tcPr>
                </a:tc>
                <a:tc>
                  <a:txBody>
                    <a:bodyPr/>
                    <a:lstStyle/>
                    <a:p>
                      <a:pPr marL="0" lvl="0" indent="0" algn="l" rtl="0">
                        <a:lnSpc>
                          <a:spcPct val="138000"/>
                        </a:lnSpc>
                        <a:spcBef>
                          <a:spcPts val="0"/>
                        </a:spcBef>
                        <a:spcAft>
                          <a:spcPts val="0"/>
                        </a:spcAft>
                        <a:buNone/>
                      </a:pPr>
                      <a:r>
                        <a:rPr lang="ko-KR" altLang="en-US" sz="2000" dirty="0">
                          <a:solidFill>
                            <a:srgbClr val="E60000"/>
                          </a:solidFill>
                          <a:latin typeface="맑은 고딕" panose="020B0503020000020004" pitchFamily="50" charset="-127"/>
                          <a:ea typeface="맑은 고딕" panose="020B0503020000020004" pitchFamily="50" charset="-127"/>
                          <a:cs typeface="Merriweather"/>
                          <a:sym typeface="Merriweather"/>
                        </a:rPr>
                        <a:t>버스 운전사가 졸릴 때를 감지하는 데 도움이 된다</a:t>
                      </a:r>
                      <a:r>
                        <a:rPr lang="en-US" altLang="ko-KR" sz="2000" dirty="0">
                          <a:solidFill>
                            <a:srgbClr val="E60000"/>
                          </a:solidFill>
                          <a:latin typeface="맑은 고딕" panose="020B0503020000020004" pitchFamily="50" charset="-127"/>
                          <a:ea typeface="맑은 고딕" panose="020B0503020000020004" pitchFamily="50" charset="-127"/>
                          <a:cs typeface="Merriweather"/>
                          <a:sym typeface="Merriweather"/>
                        </a:rPr>
                        <a:t>.</a:t>
                      </a:r>
                      <a:endParaRPr sz="2000" dirty="0">
                        <a:solidFill>
                          <a:srgbClr val="E60000"/>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FFFFFF"/>
                    </a:solidFill>
                  </a:tcPr>
                </a:tc>
                <a:tc>
                  <a:txBody>
                    <a:bodyPr/>
                    <a:lstStyle/>
                    <a:p>
                      <a:pPr marL="0" lvl="0" indent="0" algn="l" rtl="0">
                        <a:lnSpc>
                          <a:spcPct val="138000"/>
                        </a:lnSpc>
                        <a:spcBef>
                          <a:spcPts val="0"/>
                        </a:spcBef>
                        <a:spcAft>
                          <a:spcPts val="0"/>
                        </a:spcAft>
                        <a:buNone/>
                      </a:pPr>
                      <a:r>
                        <a:rPr lang="ko-KR" altLang="en-US" sz="2000" b="1" dirty="0">
                          <a:solidFill>
                            <a:schemeClr val="bg1"/>
                          </a:solidFill>
                          <a:latin typeface="맑은 고딕" panose="020B0503020000020004" pitchFamily="50" charset="-127"/>
                          <a:ea typeface="맑은 고딕" panose="020B0503020000020004" pitchFamily="50" charset="-127"/>
                          <a:cs typeface="Merriweather"/>
                          <a:sym typeface="Merriweather"/>
                        </a:rPr>
                        <a:t>왜</a:t>
                      </a:r>
                      <a:endParaRPr sz="2000" b="1" dirty="0">
                        <a:solidFill>
                          <a:schemeClr val="bg1"/>
                        </a:solidFill>
                        <a:latin typeface="맑은 고딕" panose="020B0503020000020004" pitchFamily="50" charset="-127"/>
                        <a:ea typeface="맑은 고딕" panose="020B0503020000020004" pitchFamily="50" charset="-127"/>
                        <a:cs typeface="Merriweather"/>
                        <a:sym typeface="Merriweather"/>
                      </a:endParaRPr>
                    </a:p>
                  </a:txBody>
                  <a:tcPr marL="121900" marR="121900" marT="121900" marB="121900">
                    <a:lnL w="19050" cap="flat" cmpd="sng" algn="ctr">
                      <a:solidFill>
                        <a:srgbClr val="CCCCCC"/>
                      </a:solidFill>
                      <a:prstDash val="solid"/>
                      <a:round/>
                      <a:headEnd type="none" w="sm" len="sm"/>
                      <a:tailEnd type="none" w="sm" len="sm"/>
                    </a:lnL>
                    <a:lnR w="19050" cap="flat" cmpd="sng">
                      <a:solidFill>
                        <a:srgbClr val="CCCCCC"/>
                      </a:solidFill>
                      <a:prstDash val="solid"/>
                      <a:round/>
                      <a:headEnd type="none" w="sm" len="sm"/>
                      <a:tailEnd type="none" w="sm" len="sm"/>
                    </a:lnR>
                    <a:lnT w="19050" cap="flat" cmpd="sng">
                      <a:solidFill>
                        <a:srgbClr val="CCCCCC"/>
                      </a:solidFill>
                      <a:prstDash val="solid"/>
                      <a:round/>
                      <a:headEnd type="none" w="sm" len="sm"/>
                      <a:tailEnd type="none" w="sm" len="sm"/>
                    </a:lnT>
                    <a:lnB w="19050" cap="flat" cmpd="sng">
                      <a:solidFill>
                        <a:srgbClr val="CCCCCC"/>
                      </a:solidFill>
                      <a:prstDash val="solid"/>
                      <a:round/>
                      <a:headEnd type="none" w="sm" len="sm"/>
                      <a:tailEnd type="none" w="sm" len="sm"/>
                    </a:lnB>
                    <a:solidFill>
                      <a:srgbClr val="708541"/>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20115202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2.</a:t>
            </a:r>
            <a:r>
              <a:rPr lang="ko-KR" altLang="en-US" sz="6000" dirty="0">
                <a:solidFill>
                  <a:srgbClr val="000000"/>
                </a:solidFill>
              </a:rPr>
              <a:t> 데이터 획득</a:t>
            </a:r>
            <a:endParaRPr lang="ko-KR" altLang="en-US" sz="60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272332179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데이터 </a:t>
            </a:r>
            <a:r>
              <a:rPr lang="ko-KR" altLang="en-US" dirty="0" err="1">
                <a:solidFill>
                  <a:srgbClr val="000000"/>
                </a:solidFill>
              </a:rPr>
              <a:t>소스란</a:t>
            </a:r>
            <a:r>
              <a:rPr lang="ko-KR" altLang="en-US" dirty="0">
                <a:solidFill>
                  <a:srgbClr val="000000"/>
                </a:solidFill>
              </a:rPr>
              <a:t> 무엇입니까</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18</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2" name="Picture 11">
            <a:extLst>
              <a:ext uri="{FF2B5EF4-FFF2-40B4-BE49-F238E27FC236}">
                <a16:creationId xmlns:a16="http://schemas.microsoft.com/office/drawing/2014/main" id="{D4CEA0AC-4CB9-4287-99C9-0E3212837750}"/>
              </a:ext>
            </a:extLst>
          </p:cNvPr>
          <p:cNvPicPr>
            <a:picLocks noChangeAspect="1"/>
          </p:cNvPicPr>
          <p:nvPr/>
        </p:nvPicPr>
        <p:blipFill>
          <a:blip r:embed="rId4"/>
          <a:stretch>
            <a:fillRect/>
          </a:stretch>
        </p:blipFill>
        <p:spPr>
          <a:xfrm>
            <a:off x="472867" y="1572368"/>
            <a:ext cx="10801489" cy="4097118"/>
          </a:xfrm>
          <a:prstGeom prst="rect">
            <a:avLst/>
          </a:prstGeom>
          <a:ln w="3175">
            <a:solidFill>
              <a:srgbClr val="708541"/>
            </a:solidFill>
          </a:ln>
        </p:spPr>
      </p:pic>
      <p:sp>
        <p:nvSpPr>
          <p:cNvPr id="5" name="TextBox 4">
            <a:extLst>
              <a:ext uri="{FF2B5EF4-FFF2-40B4-BE49-F238E27FC236}">
                <a16:creationId xmlns:a16="http://schemas.microsoft.com/office/drawing/2014/main" id="{BFBA64DC-EA34-4A4F-8758-02F092113314}"/>
              </a:ext>
            </a:extLst>
          </p:cNvPr>
          <p:cNvSpPr txBox="1"/>
          <p:nvPr/>
        </p:nvSpPr>
        <p:spPr>
          <a:xfrm>
            <a:off x="3861434" y="5733373"/>
            <a:ext cx="4469131" cy="338554"/>
          </a:xfrm>
          <a:prstGeom prst="rect">
            <a:avLst/>
          </a:prstGeom>
          <a:noFill/>
        </p:spPr>
        <p:txBody>
          <a:bodyPr wrap="square" rtlCol="0">
            <a:spAutoFit/>
          </a:bodyPr>
          <a:lstStyle/>
          <a:p>
            <a:pPr algn="ctr"/>
            <a:r>
              <a:rPr lang="ko-KR" altLang="en-US" sz="1600" dirty="0">
                <a:solidFill>
                  <a:srgbClr val="000000"/>
                </a:solidFill>
                <a:latin typeface="IntelOne Text" panose="020B0503020203020204" pitchFamily="34" charset="0"/>
              </a:rPr>
              <a:t>타이타닉 데이터집합 </a:t>
            </a:r>
            <a:r>
              <a:rPr lang="en-US" sz="1600" dirty="0">
                <a:solidFill>
                  <a:srgbClr val="000000"/>
                </a:solidFill>
                <a:latin typeface="IntelOne Text" panose="020B0503020203020204" pitchFamily="34" charset="0"/>
              </a:rPr>
              <a:t>(</a:t>
            </a:r>
            <a:r>
              <a:rPr lang="ko-KR" altLang="en-US" sz="1600" dirty="0">
                <a:solidFill>
                  <a:srgbClr val="000000"/>
                </a:solidFill>
                <a:latin typeface="IntelOne Text" panose="020B0503020203020204" pitchFamily="34" charset="0"/>
              </a:rPr>
              <a:t>출처</a:t>
            </a:r>
            <a:r>
              <a:rPr lang="en-US" altLang="ko-KR" sz="1600" dirty="0">
                <a:solidFill>
                  <a:srgbClr val="000000"/>
                </a:solidFill>
                <a:latin typeface="IntelOne Text" panose="020B0503020203020204" pitchFamily="34" charset="0"/>
              </a:rPr>
              <a:t>: </a:t>
            </a:r>
            <a:r>
              <a:rPr lang="en-US" sz="1600" dirty="0">
                <a:solidFill>
                  <a:srgbClr val="000000"/>
                </a:solidFill>
                <a:latin typeface="IntelOne Text" panose="020B0503020203020204" pitchFamily="34" charset="0"/>
              </a:rPr>
              <a:t>Kaggle)</a:t>
            </a:r>
          </a:p>
        </p:txBody>
      </p:sp>
    </p:spTree>
    <p:extLst>
      <p:ext uri="{BB962C8B-B14F-4D97-AF65-F5344CB8AC3E}">
        <p14:creationId xmlns:p14="http://schemas.microsoft.com/office/powerpoint/2010/main" val="23901295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6861" y="221694"/>
            <a:ext cx="5424003" cy="1199823"/>
          </a:xfrm>
        </p:spPr>
        <p:txBody>
          <a:bodyPr/>
          <a:lstStyle/>
          <a:p>
            <a:r>
              <a:rPr lang="ko-KR" altLang="en-US" dirty="0">
                <a:solidFill>
                  <a:srgbClr val="000000"/>
                </a:solidFill>
              </a:rPr>
              <a:t>데이터 소스의 예</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19</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3" name="Picture 8" descr="AWS Outposts arrives in Singapore through select partners - Channel Asia">
            <a:extLst>
              <a:ext uri="{FF2B5EF4-FFF2-40B4-BE49-F238E27FC236}">
                <a16:creationId xmlns:a16="http://schemas.microsoft.com/office/drawing/2014/main" id="{17486B0E-21D6-4315-B6A4-488EA7A997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46087" y="3839042"/>
            <a:ext cx="3370485" cy="21042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World Bank Group - International Development, Poverty, &amp; Sustainability">
            <a:extLst>
              <a:ext uri="{FF2B5EF4-FFF2-40B4-BE49-F238E27FC236}">
                <a16:creationId xmlns:a16="http://schemas.microsoft.com/office/drawing/2014/main" id="{0DB76BAA-9EC9-4627-A296-F94F0628C598}"/>
              </a:ext>
            </a:extLst>
          </p:cNvPr>
          <p:cNvPicPr>
            <a:picLocks noChangeAspect="1" noChangeArrowheads="1"/>
          </p:cNvPicPr>
          <p:nvPr/>
        </p:nvPicPr>
        <p:blipFill>
          <a:blip r:embed="rId5" cstate="hqprint">
            <a:extLst>
              <a:ext uri="{28A0092B-C50C-407E-A947-70E740481C1C}">
                <a14:useLocalDpi xmlns:a14="http://schemas.microsoft.com/office/drawing/2010/main" val="0"/>
              </a:ext>
            </a:extLst>
          </a:blip>
          <a:srcRect/>
          <a:stretch>
            <a:fillRect/>
          </a:stretch>
        </p:blipFill>
        <p:spPr bwMode="auto">
          <a:xfrm>
            <a:off x="540917" y="3917264"/>
            <a:ext cx="2249533" cy="22495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10 Tips to Get Started with Kaggle | by ODSC - Open Data Science | Medium">
            <a:extLst>
              <a:ext uri="{FF2B5EF4-FFF2-40B4-BE49-F238E27FC236}">
                <a16:creationId xmlns:a16="http://schemas.microsoft.com/office/drawing/2014/main" id="{D012EEC4-D931-47CC-86B4-8EAA50CD7C5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831" y="1572368"/>
            <a:ext cx="4503239" cy="211089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Logo, icon&#10;&#10;Description automatically generated">
            <a:extLst>
              <a:ext uri="{FF2B5EF4-FFF2-40B4-BE49-F238E27FC236}">
                <a16:creationId xmlns:a16="http://schemas.microsoft.com/office/drawing/2014/main" id="{7343A442-3C5C-4355-9B50-FB1F567C6C3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053254" y="4018034"/>
            <a:ext cx="1977631" cy="1977631"/>
          </a:xfrm>
          <a:prstGeom prst="rect">
            <a:avLst/>
          </a:prstGeom>
        </p:spPr>
      </p:pic>
      <p:pic>
        <p:nvPicPr>
          <p:cNvPr id="1026" name="Picture 2">
            <a:extLst>
              <a:ext uri="{FF2B5EF4-FFF2-40B4-BE49-F238E27FC236}">
                <a16:creationId xmlns:a16="http://schemas.microsoft.com/office/drawing/2014/main" id="{D7EF84A5-21B0-6A0C-BF14-CF00CFF084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3913" y="1807916"/>
            <a:ext cx="5602659" cy="18091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316200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1"/>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defTabSz="914377">
              <a:defRPr/>
            </a:pPr>
            <a:fld id="{8E424D08-BD54-4DFE-9D9D-D2FBE329B493}" type="slidenum">
              <a:rPr lang="en-US">
                <a:solidFill>
                  <a:prstClr val="white"/>
                </a:solidFill>
              </a:rPr>
              <a:pPr defTabSz="914377">
                <a:defRPr/>
              </a:pPr>
              <a:t>2</a:t>
            </a:fld>
            <a:endParaRPr lang="en-US" dirty="0">
              <a:solidFill>
                <a:prstClr val="white"/>
              </a:solidFill>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8" y="1266323"/>
            <a:ext cx="10757599"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7">
              <a:defRPr/>
            </a:pPr>
            <a:endParaRPr lang="en-US">
              <a:solidFill>
                <a:prstClr val="white"/>
              </a:solidFill>
              <a:latin typeface="Calibri" panose="020F0502020204030204"/>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1"/>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defTabSz="914377">
              <a:defRPr/>
            </a:pPr>
            <a:r>
              <a:rPr lang="ko-KR" altLang="en-US" dirty="0">
                <a:solidFill>
                  <a:prstClr val="white"/>
                </a:solidFill>
              </a:rPr>
              <a:t>법률 고지사항</a:t>
            </a:r>
            <a:endParaRPr lang="en-US" dirty="0">
              <a:solidFill>
                <a:prstClr val="white"/>
              </a:solidFill>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8" y="1418723"/>
            <a:ext cx="10757599"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rtl="0" eaLnBrk="1" latinLnBrk="1" hangingPunct="1"/>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Intel®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디지털 준비 프로그램 및</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Intel® AI for Future Workforce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프로그램은</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Intel Corporation</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에서 개발했습니다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endParaRPr lang="ko-Kore-KR" altLang="ko-Kore-KR" sz="1051" dirty="0"/>
          </a:p>
          <a:p>
            <a:pPr rtl="0" eaLnBrk="1" latinLnBrk="1" hangingPunct="1"/>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Intel Corporation. Intel, Intel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로고 및 기타</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Intel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마크는</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Intel Corporation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또는 자회사의 상표입니다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다른 이름 및 브랜드는 다른 사람의 재산으로 주장될 수 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프로그램 날짜와 수업 계획은 변경될 수 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endParaRPr lang="ko-Kore-KR" altLang="ko-Kore-KR" sz="1051" dirty="0"/>
          </a:p>
          <a:p>
            <a:pPr rtl="0" eaLnBrk="1" latinLnBrk="1" hangingPunct="1"/>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Intel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기술에는 활성화된 하드웨어</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소프트웨어 또는 서비스 활성화가 필요할 수 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endParaRPr lang="ko-Kore-KR" altLang="ko-Kore-KR" sz="1051" dirty="0"/>
          </a:p>
          <a:p>
            <a:pPr rtl="0" eaLnBrk="1" latinLnBrk="1" hangingPunct="1"/>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모든 제품과 구성 요소는 안전을 보장 할 수 없습니다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a:t>
            </a:r>
            <a:endParaRPr lang="ko-Kore-KR" altLang="ko-Kore-KR" sz="1051" dirty="0"/>
          </a:p>
          <a:p>
            <a:pPr rtl="0" eaLnBrk="1" latinLnBrk="1" hangingPunct="1"/>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결과물은 추정되거나 시뮬레이션 되었습니다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endParaRPr lang="ko-Kore-KR" altLang="ko-Kore-KR" sz="1051" dirty="0"/>
          </a:p>
          <a:p>
            <a:pPr rtl="0" eaLnBrk="1" latinLnBrk="1" hangingPunct="1"/>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Intel</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은 타사 데이터를 제어하거나 감사하지 않습니다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정확성을 평가하려면 다른 출처를 참조해야 합니다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 </a:t>
            </a:r>
            <a:endParaRPr lang="ko-Kore-KR" altLang="ko-Kore-KR" sz="1051" dirty="0"/>
          </a:p>
          <a:p>
            <a:pPr rtl="0" eaLnBrk="1" latinLnBrk="1" hangingPunct="1"/>
            <a:r>
              <a:rPr lang="ko-KR"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당신이 투자한 비용과 그에 대한 결과물은 다를 수 있습니다</a:t>
            </a:r>
            <a:r>
              <a:rPr lang="en-US" altLang="ko-Kore-KR" sz="1800" kern="100" dirty="0">
                <a:latin typeface="맑은 고딕" panose="020B0503020000020004" pitchFamily="34" charset="-127"/>
                <a:ea typeface="맑은 고딕" panose="020B0503020000020004" pitchFamily="34" charset="-127"/>
                <a:cs typeface="Times New Roman" panose="02020603050405020304" pitchFamily="18" charset="0"/>
              </a:rPr>
              <a:t>.</a:t>
            </a:r>
            <a:endParaRPr lang="ko-Kore-KR" altLang="ko-Kore-KR" sz="1051"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rPr>
              <a:t>Kaggle </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20</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5" name="TextBox 4">
            <a:extLst>
              <a:ext uri="{FF2B5EF4-FFF2-40B4-BE49-F238E27FC236}">
                <a16:creationId xmlns:a16="http://schemas.microsoft.com/office/drawing/2014/main" id="{BFBA64DC-EA34-4A4F-8758-02F092113314}"/>
              </a:ext>
            </a:extLst>
          </p:cNvPr>
          <p:cNvSpPr txBox="1"/>
          <p:nvPr/>
        </p:nvSpPr>
        <p:spPr>
          <a:xfrm>
            <a:off x="2000911" y="5817544"/>
            <a:ext cx="7732977" cy="338554"/>
          </a:xfrm>
          <a:prstGeom prst="rect">
            <a:avLst/>
          </a:prstGeom>
          <a:noFill/>
        </p:spPr>
        <p:txBody>
          <a:bodyPr wrap="square" lIns="91440" tIns="45720" rIns="91440" bIns="45720" rtlCol="0" anchor="t">
            <a:spAutoFit/>
          </a:bodyPr>
          <a:lstStyle/>
          <a:p>
            <a:pPr algn="ctr"/>
            <a:r>
              <a:rPr lang="ko-KR" altLang="en-US" sz="1600" dirty="0">
                <a:solidFill>
                  <a:srgbClr val="000000"/>
                </a:solidFill>
                <a:latin typeface="IntelOne Text" panose="020B0503020203020204" pitchFamily="34" charset="0"/>
              </a:rPr>
              <a:t>데이터 획득 관련 </a:t>
            </a:r>
            <a:r>
              <a:rPr lang="en-US" sz="1600" dirty="0">
                <a:solidFill>
                  <a:srgbClr val="000000"/>
                </a:solidFill>
                <a:latin typeface="IntelOne Text" panose="020B0503020203020204" pitchFamily="34" charset="0"/>
              </a:rPr>
              <a:t>Kaggle </a:t>
            </a:r>
            <a:r>
              <a:rPr lang="ko-KR" altLang="en-US" sz="1600" dirty="0">
                <a:solidFill>
                  <a:srgbClr val="000000"/>
                </a:solidFill>
                <a:latin typeface="IntelOne Text" panose="020B0503020203020204" pitchFamily="34" charset="0"/>
              </a:rPr>
              <a:t>웹사이트</a:t>
            </a:r>
            <a:endParaRPr lang="en-US" sz="1600" dirty="0">
              <a:solidFill>
                <a:srgbClr val="000000"/>
              </a:solidFill>
              <a:latin typeface="IntelOne Text" panose="020B0503020203020204" pitchFamily="34" charset="0"/>
            </a:endParaRPr>
          </a:p>
        </p:txBody>
      </p:sp>
      <p:pic>
        <p:nvPicPr>
          <p:cNvPr id="10" name="Picture 9">
            <a:extLst>
              <a:ext uri="{FF2B5EF4-FFF2-40B4-BE49-F238E27FC236}">
                <a16:creationId xmlns:a16="http://schemas.microsoft.com/office/drawing/2014/main" id="{FAA52E6D-E0C3-4DDB-BBFC-ADC681863F12}"/>
              </a:ext>
            </a:extLst>
          </p:cNvPr>
          <p:cNvPicPr>
            <a:picLocks noChangeAspect="1"/>
          </p:cNvPicPr>
          <p:nvPr/>
        </p:nvPicPr>
        <p:blipFill>
          <a:blip r:embed="rId4"/>
          <a:stretch>
            <a:fillRect/>
          </a:stretch>
        </p:blipFill>
        <p:spPr>
          <a:xfrm>
            <a:off x="1944375" y="1421518"/>
            <a:ext cx="7732979" cy="4345439"/>
          </a:xfrm>
          <a:prstGeom prst="rect">
            <a:avLst/>
          </a:prstGeom>
          <a:ln w="6350">
            <a:solidFill>
              <a:srgbClr val="708541"/>
            </a:solidFill>
          </a:ln>
        </p:spPr>
      </p:pic>
    </p:spTree>
    <p:extLst>
      <p:ext uri="{BB962C8B-B14F-4D97-AF65-F5344CB8AC3E}">
        <p14:creationId xmlns:p14="http://schemas.microsoft.com/office/powerpoint/2010/main" val="8228149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440038" cy="1199822"/>
          </a:xfrm>
        </p:spPr>
        <p:txBody>
          <a:bodyPr/>
          <a:lstStyle/>
          <a:p>
            <a:r>
              <a:rPr lang="en-US" dirty="0">
                <a:solidFill>
                  <a:srgbClr val="000000"/>
                </a:solidFill>
              </a:rPr>
              <a:t>UCI</a:t>
            </a:r>
            <a:r>
              <a:rPr lang="ko-KR" altLang="en-US" dirty="0">
                <a:solidFill>
                  <a:srgbClr val="000000"/>
                </a:solidFill>
              </a:rPr>
              <a:t> </a:t>
            </a:r>
            <a:r>
              <a:rPr lang="en-US" altLang="ko-KR" dirty="0">
                <a:solidFill>
                  <a:srgbClr val="000000"/>
                </a:solidFill>
              </a:rPr>
              <a:t>Machine</a:t>
            </a:r>
            <a:r>
              <a:rPr lang="ko-KR" altLang="en-US" dirty="0">
                <a:solidFill>
                  <a:srgbClr val="000000"/>
                </a:solidFill>
              </a:rPr>
              <a:t> </a:t>
            </a:r>
            <a:r>
              <a:rPr lang="en-US" altLang="ko-KR" dirty="0">
                <a:solidFill>
                  <a:srgbClr val="000000"/>
                </a:solidFill>
              </a:rPr>
              <a:t>Learning</a:t>
            </a:r>
            <a:r>
              <a:rPr lang="ko-KR" altLang="en-US" dirty="0">
                <a:solidFill>
                  <a:srgbClr val="000000"/>
                </a:solidFill>
              </a:rPr>
              <a:t> </a:t>
            </a:r>
            <a:r>
              <a:rPr lang="en-US" altLang="ko-KR" dirty="0">
                <a:solidFill>
                  <a:srgbClr val="000000"/>
                </a:solidFill>
              </a:rPr>
              <a:t>Repository</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21</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5" name="TextBox 4">
            <a:extLst>
              <a:ext uri="{FF2B5EF4-FFF2-40B4-BE49-F238E27FC236}">
                <a16:creationId xmlns:a16="http://schemas.microsoft.com/office/drawing/2014/main" id="{BFBA64DC-EA34-4A4F-8758-02F092113314}"/>
              </a:ext>
            </a:extLst>
          </p:cNvPr>
          <p:cNvSpPr txBox="1"/>
          <p:nvPr/>
        </p:nvSpPr>
        <p:spPr>
          <a:xfrm>
            <a:off x="1944376" y="5911395"/>
            <a:ext cx="7732977" cy="338554"/>
          </a:xfrm>
          <a:prstGeom prst="rect">
            <a:avLst/>
          </a:prstGeom>
          <a:noFill/>
        </p:spPr>
        <p:txBody>
          <a:bodyPr wrap="square" lIns="91440" tIns="45720" rIns="91440" bIns="45720" rtlCol="0" anchor="t">
            <a:spAutoFit/>
          </a:bodyPr>
          <a:lstStyle/>
          <a:p>
            <a:pPr algn="ctr"/>
            <a:r>
              <a:rPr lang="ko-KR" altLang="en-US" sz="1600" dirty="0">
                <a:solidFill>
                  <a:srgbClr val="000000"/>
                </a:solidFill>
                <a:latin typeface="IntelOne Text" panose="020B0503020203020204" pitchFamily="34" charset="0"/>
              </a:rPr>
              <a:t>데이터 획득 관련 </a:t>
            </a:r>
            <a:r>
              <a:rPr lang="en-US" altLang="ko-KR" sz="1600" dirty="0">
                <a:solidFill>
                  <a:srgbClr val="000000"/>
                </a:solidFill>
                <a:latin typeface="IntelOne Text" panose="020B0503020203020204" pitchFamily="34" charset="0"/>
              </a:rPr>
              <a:t>UCI</a:t>
            </a:r>
            <a:r>
              <a:rPr lang="ko-KR" altLang="en-US" sz="1600" dirty="0">
                <a:solidFill>
                  <a:srgbClr val="000000"/>
                </a:solidFill>
                <a:latin typeface="IntelOne Text" panose="020B0503020203020204" pitchFamily="34" charset="0"/>
              </a:rPr>
              <a:t> </a:t>
            </a:r>
            <a:r>
              <a:rPr lang="en-US" altLang="ko-KR" sz="1600" dirty="0">
                <a:solidFill>
                  <a:srgbClr val="000000"/>
                </a:solidFill>
                <a:latin typeface="IntelOne Text" panose="020B0503020203020204" pitchFamily="34" charset="0"/>
              </a:rPr>
              <a:t>Machine</a:t>
            </a:r>
            <a:r>
              <a:rPr lang="ko-KR" altLang="en-US" sz="1600" dirty="0">
                <a:solidFill>
                  <a:srgbClr val="000000"/>
                </a:solidFill>
                <a:latin typeface="IntelOne Text" panose="020B0503020203020204" pitchFamily="34" charset="0"/>
              </a:rPr>
              <a:t> </a:t>
            </a:r>
            <a:r>
              <a:rPr lang="en-US" altLang="ko-KR" sz="1600" dirty="0">
                <a:solidFill>
                  <a:srgbClr val="000000"/>
                </a:solidFill>
                <a:latin typeface="IntelOne Text" panose="020B0503020203020204" pitchFamily="34" charset="0"/>
              </a:rPr>
              <a:t>Learning</a:t>
            </a:r>
            <a:r>
              <a:rPr lang="ko-KR" altLang="en-US" sz="1600" dirty="0">
                <a:solidFill>
                  <a:srgbClr val="000000"/>
                </a:solidFill>
                <a:latin typeface="IntelOne Text" panose="020B0503020203020204" pitchFamily="34" charset="0"/>
              </a:rPr>
              <a:t> </a:t>
            </a:r>
            <a:r>
              <a:rPr lang="en-US" altLang="ko-KR" sz="1600" dirty="0">
                <a:solidFill>
                  <a:srgbClr val="000000"/>
                </a:solidFill>
                <a:latin typeface="IntelOne Text" panose="020B0503020203020204" pitchFamily="34" charset="0"/>
              </a:rPr>
              <a:t>Repository</a:t>
            </a:r>
            <a:r>
              <a:rPr lang="en-US" sz="1600" dirty="0">
                <a:solidFill>
                  <a:srgbClr val="000000"/>
                </a:solidFill>
                <a:latin typeface="IntelOne Text" panose="020B0503020203020204" pitchFamily="34" charset="0"/>
              </a:rPr>
              <a:t> </a:t>
            </a:r>
            <a:r>
              <a:rPr lang="ko-KR" altLang="en-US" sz="1600" dirty="0">
                <a:solidFill>
                  <a:srgbClr val="000000"/>
                </a:solidFill>
                <a:latin typeface="IntelOne Text" panose="020B0503020203020204" pitchFamily="34" charset="0"/>
              </a:rPr>
              <a:t>웹사이트</a:t>
            </a:r>
            <a:endParaRPr lang="en-US" sz="1600" dirty="0">
              <a:solidFill>
                <a:srgbClr val="000000"/>
              </a:solidFill>
              <a:latin typeface="IntelOne Text" panose="020B0503020203020204" pitchFamily="34" charset="0"/>
            </a:endParaRPr>
          </a:p>
        </p:txBody>
      </p:sp>
      <p:pic>
        <p:nvPicPr>
          <p:cNvPr id="4" name="그림 3">
            <a:extLst>
              <a:ext uri="{FF2B5EF4-FFF2-40B4-BE49-F238E27FC236}">
                <a16:creationId xmlns:a16="http://schemas.microsoft.com/office/drawing/2014/main" id="{D170895C-30F7-2359-D995-6A66EC75B599}"/>
              </a:ext>
            </a:extLst>
          </p:cNvPr>
          <p:cNvPicPr>
            <a:picLocks noChangeAspect="1"/>
          </p:cNvPicPr>
          <p:nvPr/>
        </p:nvPicPr>
        <p:blipFill rotWithShape="1">
          <a:blip r:embed="rId4"/>
          <a:srcRect t="10845"/>
          <a:stretch/>
        </p:blipFill>
        <p:spPr>
          <a:xfrm>
            <a:off x="1692980" y="1177047"/>
            <a:ext cx="8235770" cy="4644886"/>
          </a:xfrm>
          <a:prstGeom prst="rect">
            <a:avLst/>
          </a:prstGeom>
        </p:spPr>
      </p:pic>
    </p:spTree>
    <p:extLst>
      <p:ext uri="{BB962C8B-B14F-4D97-AF65-F5344CB8AC3E}">
        <p14:creationId xmlns:p14="http://schemas.microsoft.com/office/powerpoint/2010/main" val="39316448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3.</a:t>
            </a:r>
            <a:r>
              <a:rPr lang="ko-KR" altLang="en-US" sz="6000" dirty="0">
                <a:solidFill>
                  <a:srgbClr val="000000"/>
                </a:solidFill>
              </a:rPr>
              <a:t> 데이터 탐색</a:t>
            </a:r>
            <a:r>
              <a:rPr lang="en-US" sz="6000" dirty="0">
                <a:solidFill>
                  <a:srgbClr val="000000"/>
                </a:solidFill>
              </a:rPr>
              <a:t> </a:t>
            </a:r>
            <a:br>
              <a:rPr lang="en-US" sz="6000" dirty="0">
                <a:solidFill>
                  <a:srgbClr val="000000"/>
                </a:solidFill>
              </a:rPr>
            </a:br>
            <a:endParaRPr lang="en-US" sz="2400" b="1"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257620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ko-KR" altLang="en-US" dirty="0">
                <a:solidFill>
                  <a:srgbClr val="000000"/>
                </a:solidFill>
              </a:rPr>
              <a:t>데이터 시각화 도구</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23</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2" name="Picture 2" descr="Tableau-software-logo-e1502871850906 – Boost Labs">
            <a:extLst>
              <a:ext uri="{FF2B5EF4-FFF2-40B4-BE49-F238E27FC236}">
                <a16:creationId xmlns:a16="http://schemas.microsoft.com/office/drawing/2014/main" id="{327A129C-3E7C-4549-AA5A-45C77355CE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0812" y="1533191"/>
            <a:ext cx="3436179" cy="199298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Microsoft Power BI Review | PCMag">
            <a:extLst>
              <a:ext uri="{FF2B5EF4-FFF2-40B4-BE49-F238E27FC236}">
                <a16:creationId xmlns:a16="http://schemas.microsoft.com/office/drawing/2014/main" id="{47FFC1AB-A5FE-4C7B-9F0B-165C0C9E95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9069" y="1533189"/>
            <a:ext cx="4320691" cy="243165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Business Intelligence (BI) Software &amp; Analytics Platform | Sisense">
            <a:extLst>
              <a:ext uri="{FF2B5EF4-FFF2-40B4-BE49-F238E27FC236}">
                <a16:creationId xmlns:a16="http://schemas.microsoft.com/office/drawing/2014/main" id="{8ABA5571-ABEF-479D-B4E1-9E9B6E7049B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63515" y="3964843"/>
            <a:ext cx="3894700" cy="20447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32533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23120" cy="1199823"/>
          </a:xfrm>
        </p:spPr>
        <p:txBody>
          <a:bodyPr/>
          <a:lstStyle/>
          <a:p>
            <a:r>
              <a:rPr lang="ko-KR" altLang="en-US" dirty="0">
                <a:solidFill>
                  <a:srgbClr val="000000"/>
                </a:solidFill>
              </a:rPr>
              <a:t>데이터의 시각적 표현</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24</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0" name="Picture 9">
            <a:extLst>
              <a:ext uri="{FF2B5EF4-FFF2-40B4-BE49-F238E27FC236}">
                <a16:creationId xmlns:a16="http://schemas.microsoft.com/office/drawing/2014/main" id="{0B143499-4A35-431F-8A00-8D80EE68BD9E}"/>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t="11500"/>
          <a:stretch/>
        </p:blipFill>
        <p:spPr>
          <a:xfrm>
            <a:off x="2670510" y="1421517"/>
            <a:ext cx="6393783" cy="4656951"/>
          </a:xfrm>
          <a:prstGeom prst="rect">
            <a:avLst/>
          </a:prstGeom>
          <a:ln w="3175">
            <a:solidFill>
              <a:srgbClr val="708541"/>
            </a:solidFill>
          </a:ln>
        </p:spPr>
      </p:pic>
    </p:spTree>
    <p:extLst>
      <p:ext uri="{BB962C8B-B14F-4D97-AF65-F5344CB8AC3E}">
        <p14:creationId xmlns:p14="http://schemas.microsoft.com/office/powerpoint/2010/main" val="24333994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4. </a:t>
            </a:r>
            <a:r>
              <a:rPr lang="ko-KR" altLang="en-US" sz="6000" dirty="0">
                <a:solidFill>
                  <a:srgbClr val="000000"/>
                </a:solidFill>
              </a:rPr>
              <a:t>모델링</a:t>
            </a:r>
            <a:br>
              <a:rPr lang="en-US" sz="6000" dirty="0">
                <a:solidFill>
                  <a:srgbClr val="000000"/>
                </a:solidFill>
              </a:rPr>
            </a:br>
            <a:endParaRPr lang="en-US" sz="2400" b="1"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a:solidFill>
                  <a:srgbClr val="000000"/>
                </a:solidFill>
              </a:rPr>
              <a:t>AI for Future Workforce</a:t>
            </a:r>
          </a:p>
        </p:txBody>
      </p:sp>
    </p:spTree>
    <p:extLst>
      <p:ext uri="{BB962C8B-B14F-4D97-AF65-F5344CB8AC3E}">
        <p14:creationId xmlns:p14="http://schemas.microsoft.com/office/powerpoint/2010/main" val="20834732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23120" cy="1199823"/>
          </a:xfrm>
        </p:spPr>
        <p:txBody>
          <a:bodyPr/>
          <a:lstStyle/>
          <a:p>
            <a:r>
              <a:rPr lang="ko-KR" altLang="en-US" dirty="0">
                <a:solidFill>
                  <a:srgbClr val="000000"/>
                </a:solidFill>
              </a:rPr>
              <a:t>모델링 기법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26</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9" name="Picture 2" descr="KNN Classification using Scikit-learn - DataCamp">
            <a:extLst>
              <a:ext uri="{FF2B5EF4-FFF2-40B4-BE49-F238E27FC236}">
                <a16:creationId xmlns:a16="http://schemas.microsoft.com/office/drawing/2014/main" id="{858594F1-291D-4620-B7CE-B63992F785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207" y="1894773"/>
            <a:ext cx="4720440" cy="403277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ImageNet">
            <a:extLst>
              <a:ext uri="{FF2B5EF4-FFF2-40B4-BE49-F238E27FC236}">
                <a16:creationId xmlns:a16="http://schemas.microsoft.com/office/drawing/2014/main" id="{49333B5F-95CE-4FEB-B38C-5C9D54C68E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21855" y="1946955"/>
            <a:ext cx="5165739" cy="35053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734100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10603231" cy="1199823"/>
          </a:xfrm>
        </p:spPr>
        <p:txBody>
          <a:bodyPr/>
          <a:lstStyle/>
          <a:p>
            <a:r>
              <a:rPr lang="ko-KR" altLang="en-US" dirty="0">
                <a:solidFill>
                  <a:srgbClr val="000000"/>
                </a:solidFill>
              </a:rPr>
              <a:t>기본 모델링 유형</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27</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2" name="[Video] Basic Modelling Types">
            <a:hlinkClick r:id="" action="ppaction://media"/>
            <a:extLst>
              <a:ext uri="{FF2B5EF4-FFF2-40B4-BE49-F238E27FC236}">
                <a16:creationId xmlns:a16="http://schemas.microsoft.com/office/drawing/2014/main" id="{69F2CADA-07B7-415D-B8DB-BECDF2D0737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19736" y="1550364"/>
            <a:ext cx="8125757" cy="4570739"/>
          </a:xfrm>
          <a:prstGeom prst="rect">
            <a:avLst/>
          </a:prstGeom>
          <a:ln w="3175">
            <a:solidFill>
              <a:srgbClr val="708541"/>
            </a:solidFill>
          </a:ln>
        </p:spPr>
      </p:pic>
    </p:spTree>
    <p:extLst>
      <p:ext uri="{BB962C8B-B14F-4D97-AF65-F5344CB8AC3E}">
        <p14:creationId xmlns:p14="http://schemas.microsoft.com/office/powerpoint/2010/main" val="414102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1240"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527537" y="221694"/>
            <a:ext cx="8319283" cy="1199823"/>
          </a:xfrm>
        </p:spPr>
        <p:txBody>
          <a:bodyPr/>
          <a:lstStyle/>
          <a:p>
            <a:r>
              <a:rPr lang="ko-KR" altLang="en-US" dirty="0">
                <a:solidFill>
                  <a:srgbClr val="000000"/>
                </a:solidFill>
              </a:rPr>
              <a:t>지도 학습이란 무엇인가</a:t>
            </a:r>
            <a:r>
              <a:rPr lang="en-US" altLang="ko-KR" dirty="0">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7"/>
            <a:ext cx="10336307" cy="530455"/>
          </a:xfrm>
        </p:spPr>
        <p:txBody>
          <a:bodyPr vert="horz" lIns="91440" tIns="45720" rIns="91440" bIns="45720" rtlCol="0" anchor="t">
            <a:noAutofit/>
          </a:bodyPr>
          <a:lstStyle/>
          <a:p>
            <a:pPr marL="457189" indent="-457189">
              <a:buFont typeface="Arial" panose="020B0604020202020204" pitchFamily="34" charset="0"/>
              <a:buChar char="•"/>
            </a:pPr>
            <a:r>
              <a:rPr lang="ko-KR" altLang="ko-KR" sz="2600" dirty="0">
                <a:solidFill>
                  <a:srgbClr val="000000"/>
                </a:solidFill>
                <a:latin typeface="IntelOne Text"/>
                <a:ea typeface="맑은 고딕" panose="020B0503020000020004" pitchFamily="50" charset="-127"/>
                <a:cs typeface="맑은 고딕" panose="020B0503020000020004" pitchFamily="50" charset="-127"/>
              </a:rPr>
              <a:t>알려진 데이터와 레이블이 지정된 데이터에서 </a:t>
            </a:r>
            <a:r>
              <a:rPr lang="ko-KR" altLang="en-US" sz="2600" dirty="0">
                <a:solidFill>
                  <a:srgbClr val="000000"/>
                </a:solidFill>
                <a:latin typeface="IntelOne Text"/>
                <a:ea typeface="맑은 고딕" panose="020B0503020000020004" pitchFamily="50" charset="-127"/>
                <a:cs typeface="맑은 고딕" panose="020B0503020000020004" pitchFamily="50" charset="-127"/>
              </a:rPr>
              <a:t>패턴을 </a:t>
            </a:r>
            <a:r>
              <a:rPr lang="ko-KR" altLang="ko-KR" sz="2600" dirty="0">
                <a:solidFill>
                  <a:srgbClr val="000000"/>
                </a:solidFill>
                <a:latin typeface="IntelOne Text"/>
                <a:ea typeface="맑은 고딕" panose="020B0503020000020004" pitchFamily="50" charset="-127"/>
                <a:cs typeface="맑은 고딕" panose="020B0503020000020004" pitchFamily="50" charset="-127"/>
              </a:rPr>
              <a:t>학습</a:t>
            </a:r>
            <a:endPar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알 수 없는 데이터가 모델에 입력되면</a:t>
            </a: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학습한 내용을 바탕으로 응답을 얻을 수 있음</a:t>
            </a:r>
            <a:endPar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실제 사례</a:t>
            </a: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생체 인식을 이용한 출석 확인</a:t>
            </a: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사기 탐지</a:t>
            </a:r>
          </a:p>
          <a:p>
            <a:pPr marL="457189" indent="-457189">
              <a:buFont typeface="Arial" panose="020B0604020202020204" pitchFamily="34" charset="0"/>
              <a:buChar char="•"/>
            </a:pPr>
            <a:endParaRPr 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28</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1" y="3429001"/>
            <a:ext cx="4732633"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1037215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8465820" cy="1199823"/>
          </a:xfrm>
        </p:spPr>
        <p:txBody>
          <a:bodyPr/>
          <a:lstStyle/>
          <a:p>
            <a:r>
              <a:rPr lang="ko-KR" altLang="en-US" dirty="0">
                <a:solidFill>
                  <a:srgbClr val="000000"/>
                </a:solidFill>
              </a:rPr>
              <a:t>비지도 학습이란 무엇인가</a:t>
            </a:r>
            <a:r>
              <a:rPr lang="en-US" altLang="ko-KR" dirty="0">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7"/>
            <a:ext cx="10591800" cy="530455"/>
          </a:xfrm>
        </p:spPr>
        <p:txBody>
          <a:bodyPr vert="horz" lIns="91440" tIns="45720" rIns="91440" bIns="45720" rtlCol="0" anchor="t">
            <a:noAutofit/>
          </a:bodyPr>
          <a:lstStyle/>
          <a:p>
            <a:pPr marL="457189" indent="-457189">
              <a:buFont typeface="Arial" panose="020B0604020202020204" pitchFamily="34" charset="0"/>
              <a:buChar char="•"/>
            </a:pP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비지도 학습은 알려지지 않은 데이터로부터 감독 없이 학습</a:t>
            </a:r>
            <a:endPar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sz="2600" dirty="0" err="1">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머신은</a:t>
            </a: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레이블이 없는 데이터에서 패턴을 식별하고 적절한 결과 실행</a:t>
            </a:r>
            <a:endPar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실제 사례 </a:t>
            </a: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사고가 발생하기 쉬운 영역 식별 </a:t>
            </a: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인터넷 쇼핑몰 장바구니 분석</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29</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Tree>
    <p:extLst>
      <p:ext uri="{BB962C8B-B14F-4D97-AF65-F5344CB8AC3E}">
        <p14:creationId xmlns:p14="http://schemas.microsoft.com/office/powerpoint/2010/main" val="7608880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p:txBody>
          <a:bodyPr>
            <a:normAutofit/>
          </a:bodyPr>
          <a:lstStyle/>
          <a:p>
            <a:r>
              <a:rPr lang="en-SG" dirty="0">
                <a:solidFill>
                  <a:srgbClr val="000000"/>
                </a:solidFill>
              </a:rPr>
              <a:t>AI </a:t>
            </a:r>
            <a:r>
              <a:rPr lang="ko-KR" altLang="en-US" dirty="0">
                <a:solidFill>
                  <a:srgbClr val="000000"/>
                </a:solidFill>
              </a:rPr>
              <a:t>학습 여정</a:t>
            </a:r>
            <a:endParaRPr lang="en-US" dirty="0">
              <a:solidFill>
                <a:srgbClr val="000000"/>
              </a:solidFill>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3" name="Rectangle 2">
            <a:extLst>
              <a:ext uri="{FF2B5EF4-FFF2-40B4-BE49-F238E27FC236}">
                <a16:creationId xmlns:a16="http://schemas.microsoft.com/office/drawing/2014/main" id="{6B3415CB-8B80-4410-8320-AA9E4B78BF81}"/>
              </a:ext>
            </a:extLst>
          </p:cNvPr>
          <p:cNvSpPr/>
          <p:nvPr/>
        </p:nvSpPr>
        <p:spPr>
          <a:xfrm>
            <a:off x="339725" y="2583697"/>
            <a:ext cx="3722371" cy="13274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8">
            <a:extLst>
              <a:ext uri="{FF2B5EF4-FFF2-40B4-BE49-F238E27FC236}">
                <a16:creationId xmlns:a16="http://schemas.microsoft.com/office/drawing/2014/main" id="{11C11B85-9860-4BCF-B5D0-5855CC523E9E}"/>
              </a:ext>
            </a:extLst>
          </p:cNvPr>
          <p:cNvSpPr>
            <a:spLocks noGrp="1"/>
          </p:cNvSpPr>
          <p:nvPr>
            <p:ph type="body" sz="quarter" idx="10"/>
          </p:nvPr>
        </p:nvSpPr>
        <p:spPr>
          <a:xfrm>
            <a:off x="381000" y="1509038"/>
            <a:ext cx="5429864" cy="530455"/>
          </a:xfrm>
        </p:spPr>
        <p:txBody>
          <a:bodyPr/>
          <a:lstStyle/>
          <a:p>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1</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단계</a:t>
            </a:r>
            <a:endParaRPr lang="en-SG"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a:p>
            <a:r>
              <a:rPr lang="ko-KR"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새로운</a:t>
            </a:r>
            <a:r>
              <a:rPr lang="ko-KR" altLang="ko-KR" sz="2400" dirty="0">
                <a:solidFill>
                  <a:srgbClr val="000000"/>
                </a:solidFill>
                <a:latin typeface="IntelOne Text Light" panose="020B0403020203020204" pitchFamily="34" charset="0"/>
              </a:rPr>
              <a:t> 기술</a:t>
            </a:r>
            <a:r>
              <a:rPr lang="en-US" altLang="ko-KR" sz="2400" dirty="0">
                <a:solidFill>
                  <a:srgbClr val="000000"/>
                </a:solidFill>
                <a:latin typeface="IntelOne Text Light" panose="020B0403020203020204" pitchFamily="34" charset="0"/>
              </a:rPr>
              <a:t> - AI</a:t>
            </a:r>
            <a:endParaRPr lang="ko-KR" altLang="ko-KR" sz="2400" dirty="0">
              <a:solidFill>
                <a:srgbClr val="000000"/>
              </a:solidFill>
              <a:latin typeface="IntelOne Text Light" panose="020B0403020203020204" pitchFamily="34" charset="0"/>
            </a:endParaRPr>
          </a:p>
          <a:p>
            <a:r>
              <a:rPr lang="ko-KR" altLang="ko-KR" sz="2400" dirty="0">
                <a:solidFill>
                  <a:srgbClr val="000000"/>
                </a:solidFill>
                <a:latin typeface="IntelOne Text Light" panose="020B0403020203020204" pitchFamily="34" charset="0"/>
              </a:rPr>
              <a:t>• 쉬운</a:t>
            </a:r>
            <a:r>
              <a:rPr lang="en-US" altLang="ko-KR" sz="2400" dirty="0">
                <a:solidFill>
                  <a:srgbClr val="000000"/>
                </a:solidFill>
                <a:latin typeface="IntelOne Text Light" panose="020B0403020203020204" pitchFamily="34" charset="0"/>
              </a:rPr>
              <a:t> AI </a:t>
            </a:r>
          </a:p>
          <a:p>
            <a:r>
              <a:rPr lang="ko-KR" altLang="ko-KR" sz="2400" dirty="0">
                <a:solidFill>
                  <a:srgbClr val="000000"/>
                </a:solidFill>
                <a:latin typeface="IntelOne Text Light" panose="020B0403020203020204" pitchFamily="34" charset="0"/>
              </a:rPr>
              <a:t>• </a:t>
            </a:r>
            <a:r>
              <a:rPr lang="en-US" altLang="ko-KR" sz="2400" dirty="0">
                <a:solidFill>
                  <a:srgbClr val="000000"/>
                </a:solidFill>
                <a:latin typeface="IntelOne Text Light" panose="020B0403020203020204" pitchFamily="34" charset="0"/>
              </a:rPr>
              <a:t>AI </a:t>
            </a:r>
            <a:r>
              <a:rPr lang="ko-KR" altLang="ko-KR" sz="2400" dirty="0">
                <a:solidFill>
                  <a:srgbClr val="000000"/>
                </a:solidFill>
                <a:latin typeface="IntelOne Text Light" panose="020B0403020203020204" pitchFamily="34" charset="0"/>
              </a:rPr>
              <a:t>안에 무엇이 있는가</a:t>
            </a:r>
            <a:r>
              <a:rPr lang="en-US" altLang="ko-KR" sz="2400" dirty="0">
                <a:solidFill>
                  <a:srgbClr val="000000"/>
                </a:solidFill>
                <a:latin typeface="IntelOne Text Light" panose="020B0403020203020204" pitchFamily="34" charset="0"/>
              </a:rPr>
              <a:t>?</a:t>
            </a:r>
            <a:endParaRPr lang="ko-KR" altLang="ko-KR" sz="2400" dirty="0">
              <a:solidFill>
                <a:srgbClr val="000000"/>
              </a:solidFill>
              <a:latin typeface="IntelOne Text Light" panose="020B0403020203020204" pitchFamily="34" charset="0"/>
            </a:endParaRPr>
          </a:p>
          <a:p>
            <a:r>
              <a:rPr lang="ko-KR" altLang="ko-KR" sz="2400" dirty="0">
                <a:solidFill>
                  <a:srgbClr val="000000"/>
                </a:solidFill>
                <a:latin typeface="IntelOne Text Light" panose="020B0403020203020204" pitchFamily="34" charset="0"/>
              </a:rPr>
              <a:t>•</a:t>
            </a:r>
            <a:r>
              <a:rPr lang="en-US" altLang="ko-KR" sz="2400" dirty="0">
                <a:solidFill>
                  <a:srgbClr val="000000"/>
                </a:solidFill>
                <a:latin typeface="IntelOne Text Light" panose="020B0403020203020204" pitchFamily="34" charset="0"/>
              </a:rPr>
              <a:t> AI </a:t>
            </a:r>
            <a:r>
              <a:rPr lang="ko-KR" altLang="ko-KR" sz="2400" dirty="0">
                <a:solidFill>
                  <a:srgbClr val="000000"/>
                </a:solidFill>
                <a:latin typeface="IntelOne Text Light" panose="020B0403020203020204" pitchFamily="34" charset="0"/>
              </a:rPr>
              <a:t>받아들이기</a:t>
            </a:r>
          </a:p>
          <a:p>
            <a:r>
              <a:rPr lang="ko-KR" altLang="ko-KR" sz="2400" dirty="0">
                <a:solidFill>
                  <a:srgbClr val="000000"/>
                </a:solidFill>
                <a:latin typeface="IntelOne Text Light" panose="020B0403020203020204" pitchFamily="34" charset="0"/>
              </a:rPr>
              <a:t>• 포용적</a:t>
            </a:r>
            <a:r>
              <a:rPr lang="en-US" altLang="ko-KR" sz="2400" dirty="0">
                <a:solidFill>
                  <a:srgbClr val="000000"/>
                </a:solidFill>
                <a:latin typeface="IntelOne Text Light" panose="020B0403020203020204" pitchFamily="34" charset="0"/>
              </a:rPr>
              <a:t> AI</a:t>
            </a:r>
            <a:endParaRPr lang="ko-KR" altLang="ko-KR" sz="2400" dirty="0">
              <a:solidFill>
                <a:srgbClr val="000000"/>
              </a:solidFill>
              <a:latin typeface="IntelOne Text Light" panose="020B0403020203020204" pitchFamily="34" charset="0"/>
            </a:endParaRPr>
          </a:p>
          <a:p>
            <a:r>
              <a:rPr lang="ko-KR" altLang="ko-KR" sz="2400" dirty="0">
                <a:solidFill>
                  <a:srgbClr val="000000"/>
                </a:solidFill>
                <a:latin typeface="IntelOne Text Light" panose="020B0403020203020204" pitchFamily="34" charset="0"/>
              </a:rPr>
              <a:t>• </a:t>
            </a:r>
            <a:r>
              <a:rPr lang="en-US" altLang="ko-KR" sz="2400" dirty="0">
                <a:solidFill>
                  <a:srgbClr val="000000"/>
                </a:solidFill>
                <a:latin typeface="IntelOne Text Light" panose="020B0403020203020204" pitchFamily="34" charset="0"/>
              </a:rPr>
              <a:t>AI </a:t>
            </a:r>
            <a:r>
              <a:rPr lang="ko-KR" altLang="en-US" sz="2400" dirty="0">
                <a:solidFill>
                  <a:srgbClr val="000000"/>
                </a:solidFill>
                <a:latin typeface="IntelOne Text Light" panose="020B0403020203020204" pitchFamily="34" charset="0"/>
              </a:rPr>
              <a:t>목표 설정</a:t>
            </a:r>
            <a:endParaRPr lang="ko-KR" altLang="ko-KR" sz="2400" dirty="0">
              <a:solidFill>
                <a:srgbClr val="000000"/>
              </a:solidFill>
              <a:latin typeface="IntelOne Text Light" panose="020B0403020203020204" pitchFamily="34" charset="0"/>
            </a:endParaRPr>
          </a:p>
        </p:txBody>
      </p:sp>
      <p:sp>
        <p:nvSpPr>
          <p:cNvPr id="14" name="Text Placeholder 8">
            <a:extLst>
              <a:ext uri="{FF2B5EF4-FFF2-40B4-BE49-F238E27FC236}">
                <a16:creationId xmlns:a16="http://schemas.microsoft.com/office/drawing/2014/main" id="{C6E7A38E-24AB-49F2-AB32-CB3059169CEB}"/>
              </a:ext>
            </a:extLst>
          </p:cNvPr>
          <p:cNvSpPr txBox="1">
            <a:spLocks/>
          </p:cNvSpPr>
          <p:nvPr/>
        </p:nvSpPr>
        <p:spPr>
          <a:xfrm>
            <a:off x="6096000" y="1421517"/>
            <a:ext cx="5429864"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2</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단계 </a:t>
            </a:r>
            <a:r>
              <a:rPr lang="en-SG"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(AI</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산업 응용 프로그램</a:t>
            </a:r>
            <a:r>
              <a:rPr lang="en-SG"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891" indent="-342891">
              <a:buFont typeface="Arial" panose="020B0604020202020204" pitchFamily="34" charset="0"/>
              <a:buChar char="•"/>
            </a:pPr>
            <a:r>
              <a:rPr lang="en-GB" altLang="ko-KR" sz="2400" dirty="0" err="1">
                <a:solidFill>
                  <a:srgbClr val="000000"/>
                </a:solidFill>
                <a:latin typeface="IntelOne Text Light" panose="020B0403020203020204" pitchFamily="34" charset="0"/>
              </a:rPr>
              <a:t>보험</a:t>
            </a:r>
            <a:r>
              <a:rPr lang="en-GB" altLang="ko-KR" sz="2400" dirty="0">
                <a:solidFill>
                  <a:srgbClr val="000000"/>
                </a:solidFill>
                <a:latin typeface="IntelOne Text Light" panose="020B0403020203020204" pitchFamily="34" charset="0"/>
              </a:rPr>
              <a:t> </a:t>
            </a:r>
            <a:r>
              <a:rPr lang="en-GB" altLang="ko-KR" sz="2400" dirty="0" err="1">
                <a:solidFill>
                  <a:srgbClr val="000000"/>
                </a:solidFill>
                <a:latin typeface="IntelOne Text Light" panose="020B0403020203020204" pitchFamily="34" charset="0"/>
              </a:rPr>
              <a:t>사기</a:t>
            </a:r>
            <a:r>
              <a:rPr lang="en-GB" altLang="ko-KR" sz="2400" dirty="0">
                <a:solidFill>
                  <a:srgbClr val="000000"/>
                </a:solidFill>
                <a:latin typeface="IntelOne Text Light" panose="020B0403020203020204" pitchFamily="34" charset="0"/>
              </a:rPr>
              <a:t> </a:t>
            </a:r>
            <a:r>
              <a:rPr lang="en-GB" altLang="ko-KR" sz="2400" dirty="0" err="1">
                <a:solidFill>
                  <a:srgbClr val="000000"/>
                </a:solidFill>
                <a:latin typeface="IntelOne Text Light" panose="020B0403020203020204" pitchFamily="34" charset="0"/>
              </a:rPr>
              <a:t>탐지</a:t>
            </a:r>
            <a:endParaRPr lang="ko-KR" altLang="ko-KR" sz="2400" dirty="0">
              <a:solidFill>
                <a:srgbClr val="000000"/>
              </a:solidFill>
              <a:latin typeface="IntelOne Text Light" panose="020B0403020203020204" pitchFamily="34" charset="0"/>
            </a:endParaRPr>
          </a:p>
          <a:p>
            <a:pPr marL="342891" indent="-342891">
              <a:buFont typeface="Arial" panose="020B0604020202020204" pitchFamily="34" charset="0"/>
              <a:buChar char="•"/>
            </a:pPr>
            <a:r>
              <a:rPr lang="en-GB" altLang="ko-KR" sz="2400" dirty="0" err="1">
                <a:solidFill>
                  <a:srgbClr val="000000"/>
                </a:solidFill>
                <a:latin typeface="IntelOne Text Light" panose="020B0403020203020204" pitchFamily="34" charset="0"/>
              </a:rPr>
              <a:t>품질</a:t>
            </a:r>
            <a:r>
              <a:rPr lang="en-GB" altLang="ko-KR" sz="2400" dirty="0">
                <a:solidFill>
                  <a:srgbClr val="000000"/>
                </a:solidFill>
                <a:latin typeface="IntelOne Text Light" panose="020B0403020203020204" pitchFamily="34" charset="0"/>
              </a:rPr>
              <a:t> </a:t>
            </a:r>
            <a:r>
              <a:rPr lang="en-GB" altLang="ko-KR" sz="2400" dirty="0" err="1">
                <a:solidFill>
                  <a:srgbClr val="000000"/>
                </a:solidFill>
                <a:latin typeface="IntelOne Text Light" panose="020B0403020203020204" pitchFamily="34" charset="0"/>
              </a:rPr>
              <a:t>보증</a:t>
            </a:r>
            <a:r>
              <a:rPr lang="en-GB" altLang="ko-KR" sz="2400" dirty="0">
                <a:solidFill>
                  <a:srgbClr val="000000"/>
                </a:solidFill>
                <a:latin typeface="IntelOne Text Light" panose="020B0403020203020204" pitchFamily="34" charset="0"/>
              </a:rPr>
              <a:t> </a:t>
            </a:r>
            <a:r>
              <a:rPr lang="en-GB" altLang="ko-KR" sz="2400" dirty="0" err="1">
                <a:solidFill>
                  <a:srgbClr val="000000"/>
                </a:solidFill>
                <a:latin typeface="IntelOne Text Light" panose="020B0403020203020204" pitchFamily="34" charset="0"/>
              </a:rPr>
              <a:t>시스템</a:t>
            </a:r>
            <a:endParaRPr lang="ko-KR" altLang="ko-KR" sz="2400" dirty="0">
              <a:solidFill>
                <a:srgbClr val="000000"/>
              </a:solidFill>
              <a:latin typeface="IntelOne Text Light" panose="020B0403020203020204" pitchFamily="34" charset="0"/>
            </a:endParaRPr>
          </a:p>
          <a:p>
            <a:pPr marL="342891" indent="-342891">
              <a:buFont typeface="Arial" panose="020B0604020202020204" pitchFamily="34" charset="0"/>
              <a:buChar char="•"/>
            </a:pPr>
            <a:r>
              <a:rPr lang="en-GB" altLang="ko-KR" sz="2400" dirty="0" err="1">
                <a:solidFill>
                  <a:schemeClr val="tx1">
                    <a:lumMod val="50000"/>
                  </a:schemeClr>
                </a:solidFill>
                <a:latin typeface="IntelOne Text Light" panose="020B0403020203020204" pitchFamily="34" charset="0"/>
              </a:rPr>
              <a:t>유지</a:t>
            </a:r>
            <a:r>
              <a:rPr lang="en-GB" altLang="ko-KR" sz="2400" dirty="0">
                <a:solidFill>
                  <a:schemeClr val="tx1">
                    <a:lumMod val="50000"/>
                  </a:schemeClr>
                </a:solidFill>
                <a:latin typeface="IntelOne Text Light" panose="020B0403020203020204" pitchFamily="34" charset="0"/>
              </a:rPr>
              <a:t> </a:t>
            </a:r>
            <a:r>
              <a:rPr lang="ko-KR" altLang="ko-KR" sz="2400" dirty="0">
                <a:solidFill>
                  <a:schemeClr val="tx1">
                    <a:lumMod val="50000"/>
                  </a:schemeClr>
                </a:solidFill>
                <a:latin typeface="IntelOne Text Light" panose="020B0403020203020204" pitchFamily="34" charset="0"/>
              </a:rPr>
              <a:t>보수</a:t>
            </a:r>
            <a:r>
              <a:rPr lang="en-US" altLang="ko-KR" sz="2400" dirty="0">
                <a:solidFill>
                  <a:schemeClr val="tx1">
                    <a:lumMod val="50000"/>
                  </a:schemeClr>
                </a:solidFill>
                <a:latin typeface="IntelOne Text Light" panose="020B0403020203020204" pitchFamily="34" charset="0"/>
              </a:rPr>
              <a:t> </a:t>
            </a:r>
            <a:r>
              <a:rPr lang="ko-KR" altLang="en-US" sz="2400" dirty="0">
                <a:solidFill>
                  <a:schemeClr val="tx1">
                    <a:lumMod val="50000"/>
                  </a:schemeClr>
                </a:solidFill>
                <a:latin typeface="IntelOne Text Light" panose="020B0403020203020204" pitchFamily="34" charset="0"/>
              </a:rPr>
              <a:t>예측</a:t>
            </a:r>
            <a:endParaRPr lang="ko-KR" altLang="ko-KR" sz="2400" dirty="0">
              <a:solidFill>
                <a:schemeClr val="tx1">
                  <a:lumMod val="50000"/>
                </a:schemeClr>
              </a:solidFill>
              <a:latin typeface="IntelOne Text Light" panose="020B0403020203020204" pitchFamily="34" charset="0"/>
            </a:endParaRPr>
          </a:p>
          <a:p>
            <a:pPr marL="342891" indent="-342891">
              <a:buFont typeface="Arial" panose="020B0604020202020204" pitchFamily="34" charset="0"/>
              <a:buChar char="•"/>
            </a:pPr>
            <a:r>
              <a:rPr lang="en-GB" altLang="ko-KR" sz="2400" dirty="0" err="1">
                <a:solidFill>
                  <a:srgbClr val="000000"/>
                </a:solidFill>
                <a:latin typeface="IntelOne Text Light" panose="020B0403020203020204" pitchFamily="34" charset="0"/>
              </a:rPr>
              <a:t>직원</a:t>
            </a:r>
            <a:r>
              <a:rPr lang="en-GB" altLang="ko-KR" sz="2400" dirty="0">
                <a:solidFill>
                  <a:srgbClr val="000000"/>
                </a:solidFill>
                <a:latin typeface="IntelOne Text Light" panose="020B0403020203020204" pitchFamily="34" charset="0"/>
              </a:rPr>
              <a:t> </a:t>
            </a:r>
            <a:r>
              <a:rPr lang="ko-KR" altLang="en-US" sz="2400" dirty="0">
                <a:solidFill>
                  <a:srgbClr val="000000"/>
                </a:solidFill>
                <a:latin typeface="IntelOne Text Light" panose="020B0403020203020204" pitchFamily="34" charset="0"/>
              </a:rPr>
              <a:t>이탈</a:t>
            </a:r>
            <a:r>
              <a:rPr lang="ko-KR" altLang="ko-KR" sz="2400" dirty="0">
                <a:solidFill>
                  <a:srgbClr val="000000"/>
                </a:solidFill>
                <a:latin typeface="IntelOne Text Light" panose="020B0403020203020204" pitchFamily="34" charset="0"/>
              </a:rPr>
              <a:t> </a:t>
            </a:r>
            <a:r>
              <a:rPr lang="en-GB" altLang="ko-KR" sz="2400" dirty="0" err="1">
                <a:solidFill>
                  <a:srgbClr val="000000"/>
                </a:solidFill>
                <a:latin typeface="IntelOne Text Light" panose="020B0403020203020204" pitchFamily="34" charset="0"/>
              </a:rPr>
              <a:t>예측</a:t>
            </a:r>
            <a:endParaRPr lang="ko-KR" altLang="ko-KR" sz="2400" dirty="0">
              <a:solidFill>
                <a:srgbClr val="000000"/>
              </a:solidFill>
              <a:latin typeface="IntelOne Text Light" panose="020B0403020203020204" pitchFamily="34" charset="0"/>
            </a:endParaRPr>
          </a:p>
          <a:p>
            <a:pPr marL="342891" indent="-342891">
              <a:buFont typeface="Arial" panose="020B0604020202020204" pitchFamily="34" charset="0"/>
              <a:buChar char="•"/>
            </a:pPr>
            <a:r>
              <a:rPr lang="ko-KR" altLang="en-US" sz="2400" dirty="0">
                <a:solidFill>
                  <a:schemeClr val="bg1">
                    <a:lumMod val="50000"/>
                  </a:schemeClr>
                </a:solidFill>
                <a:latin typeface="IntelOne Text Light" panose="020B0403020203020204" pitchFamily="34" charset="0"/>
              </a:rPr>
              <a:t>장바구니 추천 시스템</a:t>
            </a:r>
            <a:endParaRPr lang="en-US" altLang="ko-KR" sz="2400" dirty="0">
              <a:solidFill>
                <a:schemeClr val="bg1">
                  <a:lumMod val="50000"/>
                </a:schemeClr>
              </a:solidFill>
              <a:latin typeface="IntelOne Text Light" panose="020B0403020203020204" pitchFamily="34" charset="0"/>
            </a:endParaRPr>
          </a:p>
          <a:p>
            <a:pPr marL="342891" indent="-342891">
              <a:buFont typeface="Arial" panose="020B0604020202020204" pitchFamily="34" charset="0"/>
              <a:buChar char="•"/>
            </a:pPr>
            <a:r>
              <a:rPr lang="ko-KR" altLang="en-US" sz="2400" dirty="0">
                <a:solidFill>
                  <a:schemeClr val="bg1">
                    <a:lumMod val="50000"/>
                  </a:schemeClr>
                </a:solidFill>
                <a:latin typeface="IntelOne Text Light" panose="020B0403020203020204" pitchFamily="34" charset="0"/>
              </a:rPr>
              <a:t>바이럴 포스트</a:t>
            </a:r>
            <a:r>
              <a:rPr lang="ko-KR" altLang="ko-KR" sz="2400" dirty="0">
                <a:solidFill>
                  <a:schemeClr val="bg1">
                    <a:lumMod val="50000"/>
                  </a:schemeClr>
                </a:solidFill>
                <a:latin typeface="IntelOne Text Light" panose="020B0403020203020204" pitchFamily="34" charset="0"/>
              </a:rPr>
              <a:t> 예측  </a:t>
            </a:r>
          </a:p>
        </p:txBody>
      </p:sp>
    </p:spTree>
    <p:extLst>
      <p:ext uri="{BB962C8B-B14F-4D97-AF65-F5344CB8AC3E}">
        <p14:creationId xmlns:p14="http://schemas.microsoft.com/office/powerpoint/2010/main" val="135575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10603231" cy="1199823"/>
          </a:xfrm>
        </p:spPr>
        <p:txBody>
          <a:bodyPr/>
          <a:lstStyle/>
          <a:p>
            <a:r>
              <a:rPr lang="ko-KR" altLang="en-US" dirty="0">
                <a:solidFill>
                  <a:srgbClr val="000000"/>
                </a:solidFill>
              </a:rPr>
              <a:t>일반 모델링 예시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30</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9" name="[Video] Common Modelling Applications">
            <a:hlinkClick r:id="" action="ppaction://media"/>
            <a:extLst>
              <a:ext uri="{FF2B5EF4-FFF2-40B4-BE49-F238E27FC236}">
                <a16:creationId xmlns:a16="http://schemas.microsoft.com/office/drawing/2014/main" id="{58F79A41-BAD2-49A6-A4FD-31EDF6596B9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746691" y="1517834"/>
            <a:ext cx="8241419" cy="4635799"/>
          </a:xfrm>
          <a:prstGeom prst="rect">
            <a:avLst/>
          </a:prstGeom>
        </p:spPr>
      </p:pic>
    </p:spTree>
    <p:extLst>
      <p:ext uri="{BB962C8B-B14F-4D97-AF65-F5344CB8AC3E}">
        <p14:creationId xmlns:p14="http://schemas.microsoft.com/office/powerpoint/2010/main" val="71078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68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fill="hold" display="0">
                  <p:stCondLst>
                    <p:cond delay="indefinite"/>
                  </p:stCondLst>
                </p:cTn>
                <p:tgtEl>
                  <p:spTgt spid="9"/>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10603231" cy="1199823"/>
          </a:xfrm>
        </p:spPr>
        <p:txBody>
          <a:bodyPr/>
          <a:lstStyle/>
          <a:p>
            <a:r>
              <a:rPr lang="ko-KR" altLang="en-US" dirty="0">
                <a:solidFill>
                  <a:srgbClr val="000000"/>
                </a:solidFill>
              </a:rPr>
              <a:t>일반적인 지도 학습 알고리즘 예시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31</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10" name="Rectangle 9">
            <a:extLst>
              <a:ext uri="{FF2B5EF4-FFF2-40B4-BE49-F238E27FC236}">
                <a16:creationId xmlns:a16="http://schemas.microsoft.com/office/drawing/2014/main" id="{0766DD07-07D5-4D54-B47E-2A0AE704F7F8}"/>
              </a:ext>
            </a:extLst>
          </p:cNvPr>
          <p:cNvSpPr/>
          <p:nvPr/>
        </p:nvSpPr>
        <p:spPr>
          <a:xfrm>
            <a:off x="1325351" y="1572368"/>
            <a:ext cx="3411683" cy="1126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sz="2400" dirty="0">
                <a:solidFill>
                  <a:srgbClr val="0000FF"/>
                </a:solidFill>
                <a:latin typeface="IntelOne Text" panose="020B0503020203020204" pitchFamily="34" charset="0"/>
                <a:ea typeface="Intel Clear" panose="020B0604020203020204" pitchFamily="34" charset="0"/>
                <a:cs typeface="Intel Clear" panose="020B0604020203020204" pitchFamily="34" charset="0"/>
              </a:rPr>
              <a:t>분류 </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 </a:t>
            </a:r>
          </a:p>
          <a:p>
            <a:pPr marL="185415" algn="ctr">
              <a:lnSpc>
                <a:spcPct val="138000"/>
              </a:lnSpc>
              <a:spcBef>
                <a:spcPts val="451"/>
              </a:spcBef>
              <a:buSzPts val="2400"/>
            </a:pP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범주형 데이터</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1" name="Rectangle 10">
            <a:extLst>
              <a:ext uri="{FF2B5EF4-FFF2-40B4-BE49-F238E27FC236}">
                <a16:creationId xmlns:a16="http://schemas.microsoft.com/office/drawing/2014/main" id="{CB4A25F5-E964-4760-A29D-8EA7E221EC41}"/>
              </a:ext>
            </a:extLst>
          </p:cNvPr>
          <p:cNvSpPr/>
          <p:nvPr/>
        </p:nvSpPr>
        <p:spPr>
          <a:xfrm>
            <a:off x="6946968" y="1572368"/>
            <a:ext cx="3051272" cy="112665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sz="2400" dirty="0">
                <a:solidFill>
                  <a:srgbClr val="008000"/>
                </a:solidFill>
                <a:latin typeface="IntelOne Text" panose="020B0503020203020204" pitchFamily="34" charset="0"/>
                <a:ea typeface="Intel Clear" panose="020B0604020203020204" pitchFamily="34" charset="0"/>
                <a:cs typeface="Intel Clear" panose="020B0604020203020204" pitchFamily="34" charset="0"/>
              </a:rPr>
              <a:t>회귀 </a:t>
            </a:r>
          </a:p>
          <a:p>
            <a:pPr marL="185415" algn="ctr">
              <a:lnSpc>
                <a:spcPct val="138000"/>
              </a:lnSpc>
              <a:spcBef>
                <a:spcPts val="451"/>
              </a:spcBef>
              <a:buSzPts val="2400"/>
            </a:pP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r>
              <a:rPr lang="ko-KR" altLang="en-US"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숫자 데이터</a:t>
            </a:r>
            <a:r>
              <a:rPr lang="en-US" altLang="ko-KR" sz="24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2" name="TextBox 11">
            <a:extLst>
              <a:ext uri="{FF2B5EF4-FFF2-40B4-BE49-F238E27FC236}">
                <a16:creationId xmlns:a16="http://schemas.microsoft.com/office/drawing/2014/main" id="{5201D275-B7A4-4AFF-9EE3-7AAFF2CE0309}"/>
              </a:ext>
            </a:extLst>
          </p:cNvPr>
          <p:cNvSpPr txBox="1"/>
          <p:nvPr/>
        </p:nvSpPr>
        <p:spPr>
          <a:xfrm>
            <a:off x="7528505" y="5194294"/>
            <a:ext cx="2311775" cy="43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nSpc>
                <a:spcPct val="138000"/>
              </a:lnSpc>
              <a:spcBef>
                <a:spcPts val="451"/>
              </a:spcBef>
              <a:buSzPts val="2400"/>
            </a:pPr>
            <a:r>
              <a:rPr lang="ko-KR" alt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선형 회귀 분석</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graphicFrame>
        <p:nvGraphicFramePr>
          <p:cNvPr id="13" name="Diagram 12">
            <a:extLst>
              <a:ext uri="{FF2B5EF4-FFF2-40B4-BE49-F238E27FC236}">
                <a16:creationId xmlns:a16="http://schemas.microsoft.com/office/drawing/2014/main" id="{D9D16415-3E31-4881-9DF3-F5C7F4CED032}"/>
              </a:ext>
            </a:extLst>
          </p:cNvPr>
          <p:cNvGraphicFramePr/>
          <p:nvPr>
            <p:extLst>
              <p:ext uri="{D42A27DB-BD31-4B8C-83A1-F6EECF244321}">
                <p14:modId xmlns:p14="http://schemas.microsoft.com/office/powerpoint/2010/main" val="308375069"/>
              </p:ext>
            </p:extLst>
          </p:nvPr>
        </p:nvGraphicFramePr>
        <p:xfrm>
          <a:off x="947307" y="2155462"/>
          <a:ext cx="4419488" cy="34812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pic>
        <p:nvPicPr>
          <p:cNvPr id="14" name="Picture 13" descr="Chart, scatter chart&#10;&#10;Description automatically generated">
            <a:extLst>
              <a:ext uri="{FF2B5EF4-FFF2-40B4-BE49-F238E27FC236}">
                <a16:creationId xmlns:a16="http://schemas.microsoft.com/office/drawing/2014/main" id="{9FF6BAD5-3DED-46EC-A2C0-FADB7B32EE9C}"/>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716064" y="2733675"/>
            <a:ext cx="3513081" cy="2324833"/>
          </a:xfrm>
          <a:prstGeom prst="rect">
            <a:avLst/>
          </a:prstGeom>
        </p:spPr>
      </p:pic>
      <p:sp>
        <p:nvSpPr>
          <p:cNvPr id="15" name="TextBox 14">
            <a:extLst>
              <a:ext uri="{FF2B5EF4-FFF2-40B4-BE49-F238E27FC236}">
                <a16:creationId xmlns:a16="http://schemas.microsoft.com/office/drawing/2014/main" id="{1F2A11A7-785E-4DA3-A044-943134D33830}"/>
              </a:ext>
            </a:extLst>
          </p:cNvPr>
          <p:cNvSpPr txBox="1"/>
          <p:nvPr/>
        </p:nvSpPr>
        <p:spPr>
          <a:xfrm>
            <a:off x="2136633" y="5194294"/>
            <a:ext cx="2311775" cy="43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결정 트리</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41828860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11058331" cy="1199823"/>
          </a:xfrm>
        </p:spPr>
        <p:txBody>
          <a:bodyPr>
            <a:normAutofit/>
          </a:bodyPr>
          <a:lstStyle/>
          <a:p>
            <a:r>
              <a:rPr lang="ko-KR" altLang="en-US" dirty="0">
                <a:solidFill>
                  <a:srgbClr val="000000"/>
                </a:solidFill>
              </a:rPr>
              <a:t>일반적인 비지도 학습 알고리즘 예제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32</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6" name="Picture 2" descr="KNN Classification using Scikit-learn - DataCamp">
            <a:extLst>
              <a:ext uri="{FF2B5EF4-FFF2-40B4-BE49-F238E27FC236}">
                <a16:creationId xmlns:a16="http://schemas.microsoft.com/office/drawing/2014/main" id="{5E84BECB-EADA-4B66-A8F0-C15C5DB8E3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41672" y="1791979"/>
            <a:ext cx="4708515" cy="4027163"/>
          </a:xfrm>
          <a:prstGeom prst="rect">
            <a:avLst/>
          </a:prstGeom>
          <a:noFill/>
          <a:ln w="3175">
            <a:noFill/>
          </a:ln>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E680A138-6D65-4920-8DAF-82142A41C338}"/>
              </a:ext>
            </a:extLst>
          </p:cNvPr>
          <p:cNvSpPr/>
          <p:nvPr/>
        </p:nvSpPr>
        <p:spPr>
          <a:xfrm>
            <a:off x="4161559" y="1232916"/>
            <a:ext cx="3411683" cy="55284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sz="2400" dirty="0">
                <a:solidFill>
                  <a:srgbClr val="FF0000"/>
                </a:solidFill>
                <a:latin typeface="IntelOne Text" panose="020B0503020203020204" pitchFamily="34" charset="0"/>
                <a:ea typeface="Intel Clear" panose="020B0604020203020204" pitchFamily="34" charset="0"/>
                <a:cs typeface="Intel Clear" panose="020B0604020203020204" pitchFamily="34" charset="0"/>
              </a:rPr>
              <a:t>군집화</a:t>
            </a:r>
            <a:endParaRPr lang="en-US" sz="2400" dirty="0">
              <a:solidFill>
                <a:srgbClr val="FF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8" name="Rectangle 17">
            <a:extLst>
              <a:ext uri="{FF2B5EF4-FFF2-40B4-BE49-F238E27FC236}">
                <a16:creationId xmlns:a16="http://schemas.microsoft.com/office/drawing/2014/main" id="{A059CC60-DCD6-4824-BADE-BE6F57E5E96E}"/>
              </a:ext>
            </a:extLst>
          </p:cNvPr>
          <p:cNvSpPr/>
          <p:nvPr/>
        </p:nvSpPr>
        <p:spPr>
          <a:xfrm>
            <a:off x="4390088" y="5625086"/>
            <a:ext cx="3411683" cy="43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en-US" altLang="ko-KR" dirty="0">
                <a:solidFill>
                  <a:srgbClr val="000000"/>
                </a:solidFill>
                <a:latin typeface="IntelOne Text" panose="020B0503020203020204"/>
                <a:ea typeface="Intel Clear" panose="020B0604020203020204"/>
                <a:cs typeface="Intel Clear" panose="020B0604020203020204"/>
              </a:rPr>
              <a:t>K-</a:t>
            </a:r>
            <a:r>
              <a:rPr lang="ko-KR" altLang="ko-KR" dirty="0">
                <a:solidFill>
                  <a:srgbClr val="000000"/>
                </a:solidFill>
                <a:latin typeface="IntelOne Text" panose="020B0503020203020204"/>
                <a:ea typeface="맑은 고딕" panose="020B0503020000020004" pitchFamily="50" charset="-127"/>
                <a:cs typeface="맑은 고딕" panose="020B0503020000020004" pitchFamily="50" charset="-127"/>
              </a:rPr>
              <a:t>평균</a:t>
            </a:r>
            <a:r>
              <a:rPr lang="ko-KR" altLang="ko-KR" dirty="0">
                <a:solidFill>
                  <a:srgbClr val="000000"/>
                </a:solidFill>
                <a:latin typeface="IntelOne Text" panose="020B0503020203020204"/>
                <a:ea typeface="Intel Clear" panose="020B0604020203020204"/>
                <a:cs typeface="Intel Clear" panose="020B0604020203020204"/>
              </a:rPr>
              <a:t> </a:t>
            </a:r>
            <a:r>
              <a:rPr lang="ko-KR" altLang="en-US" dirty="0">
                <a:solidFill>
                  <a:srgbClr val="000000"/>
                </a:solidFill>
                <a:latin typeface="IntelOne Text" panose="020B0503020203020204"/>
                <a:ea typeface="맑은 고딕" panose="020B0503020000020004" pitchFamily="50" charset="-127"/>
                <a:cs typeface="맑은 고딕" panose="020B0503020000020004" pitchFamily="50" charset="-127"/>
              </a:rPr>
              <a:t>군집화</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513078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5.</a:t>
            </a:r>
            <a:r>
              <a:rPr lang="ko-KR" altLang="en-US" sz="6000" dirty="0">
                <a:solidFill>
                  <a:srgbClr val="000000"/>
                </a:solidFill>
              </a:rPr>
              <a:t> 평가</a:t>
            </a:r>
            <a:r>
              <a:rPr lang="en-US" sz="6000" dirty="0">
                <a:solidFill>
                  <a:srgbClr val="000000"/>
                </a:solidFill>
              </a:rPr>
              <a:t> </a:t>
            </a:r>
            <a:br>
              <a:rPr lang="en-US" sz="6000" dirty="0">
                <a:solidFill>
                  <a:srgbClr val="000000"/>
                </a:solidFill>
              </a:rPr>
            </a:br>
            <a:endParaRPr lang="en-US" sz="2400" b="1"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129366422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162800" cy="1199823"/>
          </a:xfrm>
        </p:spPr>
        <p:txBody>
          <a:bodyPr/>
          <a:lstStyle/>
          <a:p>
            <a:r>
              <a:rPr lang="ko-KR" altLang="en-US" dirty="0">
                <a:solidFill>
                  <a:srgbClr val="000000"/>
                </a:solidFill>
              </a:rPr>
              <a:t>모델에 대한 평가 측정 지표</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1" y="2157039"/>
            <a:ext cx="3436620" cy="530455"/>
          </a:xfrm>
        </p:spPr>
        <p:txBody>
          <a:body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분류</a:t>
            </a:r>
            <a:endPar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endParaRPr>
          </a:p>
          <a:p>
            <a:pPr marL="342891" indent="-342891">
              <a:buFont typeface="Arial" panose="020B0604020202020204" pitchFamily="34" charset="0"/>
              <a:buChar char="•"/>
            </a:pPr>
            <a:r>
              <a:rPr lang="ko-KR" altLang="en-US"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분류 정확도 </a:t>
            </a:r>
          </a:p>
          <a:p>
            <a:pPr marL="342891" indent="-342891">
              <a:buFont typeface="Arial" panose="020B0604020202020204" pitchFamily="34" charset="0"/>
              <a:buChar char="•"/>
            </a:pPr>
            <a:r>
              <a:rPr lang="ko-KR" altLang="en-US"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혼동 행렬</a:t>
            </a:r>
            <a:endPar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34</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10" name="Text Placeholder 8">
            <a:extLst>
              <a:ext uri="{FF2B5EF4-FFF2-40B4-BE49-F238E27FC236}">
                <a16:creationId xmlns:a16="http://schemas.microsoft.com/office/drawing/2014/main" id="{4D57C92C-035F-4E72-85DE-2BFC8E1BB41A}"/>
              </a:ext>
            </a:extLst>
          </p:cNvPr>
          <p:cNvSpPr txBox="1">
            <a:spLocks/>
          </p:cNvSpPr>
          <p:nvPr/>
        </p:nvSpPr>
        <p:spPr>
          <a:xfrm>
            <a:off x="4551520" y="2157039"/>
            <a:ext cx="3353278"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회귀</a:t>
            </a:r>
            <a:endPar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endParaRPr>
          </a:p>
          <a:p>
            <a:pPr marL="342891" indent="-342891">
              <a:buFont typeface="Arial" panose="020B0604020202020204" pitchFamily="34" charset="0"/>
              <a:buChar char="•"/>
            </a:pPr>
            <a:r>
              <a:rPr lang="ko-KR" altLang="en-US"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루트 평균 제곱 오차</a:t>
            </a:r>
            <a:r>
              <a:rPr lang="en-US" altLang="ko-KR"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(RSE)</a:t>
            </a:r>
          </a:p>
          <a:p>
            <a:pPr marL="342891" indent="-342891">
              <a:buFont typeface="Arial" panose="020B0604020202020204" pitchFamily="34" charset="0"/>
              <a:buChar char="•"/>
            </a:pPr>
            <a:r>
              <a:rPr lang="ko-KR" altLang="en-US"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평균 절대 오차</a:t>
            </a:r>
            <a:r>
              <a:rPr lang="en-US" altLang="ko-KR"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(MAE)</a:t>
            </a:r>
            <a:endPar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1" name="Text Placeholder 8">
            <a:extLst>
              <a:ext uri="{FF2B5EF4-FFF2-40B4-BE49-F238E27FC236}">
                <a16:creationId xmlns:a16="http://schemas.microsoft.com/office/drawing/2014/main" id="{9E2AA0E4-AA48-4D5C-81D1-878B8ECA3E3A}"/>
              </a:ext>
            </a:extLst>
          </p:cNvPr>
          <p:cNvSpPr txBox="1">
            <a:spLocks/>
          </p:cNvSpPr>
          <p:nvPr/>
        </p:nvSpPr>
        <p:spPr>
          <a:xfrm>
            <a:off x="8221027" y="2157039"/>
            <a:ext cx="3197544"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ko-KR" alt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군집화</a:t>
            </a:r>
            <a:r>
              <a:rPr lang="en-US" dirty="0">
                <a:solidFill>
                  <a:srgbClr val="8BAE46"/>
                </a:solidFill>
                <a:latin typeface="IntelOne Text" panose="020B0503020203020204" pitchFamily="34" charset="0"/>
                <a:ea typeface="Intel Clear" panose="020B0604020203020204" pitchFamily="34" charset="0"/>
                <a:cs typeface="Intel Clear" panose="020B0604020203020204" pitchFamily="34" charset="0"/>
              </a:rPr>
              <a:t>	</a:t>
            </a:r>
          </a:p>
          <a:p>
            <a:pPr marL="342891" indent="-342891">
              <a:buFont typeface="Arial" panose="020B0604020202020204" pitchFamily="34" charset="0"/>
              <a:buChar char="•"/>
            </a:pPr>
            <a:r>
              <a:rPr lang="ko-KR" altLang="en-US" sz="2000"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실루엣 방법</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653488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6.</a:t>
            </a:r>
            <a:r>
              <a:rPr lang="ko-KR" altLang="en-US" sz="6000" dirty="0">
                <a:solidFill>
                  <a:srgbClr val="000000"/>
                </a:solidFill>
              </a:rPr>
              <a:t> 배포</a:t>
            </a:r>
            <a:r>
              <a:rPr lang="en-US" sz="6000" dirty="0">
                <a:solidFill>
                  <a:srgbClr val="000000"/>
                </a:solidFill>
              </a:rPr>
              <a:t> </a:t>
            </a:r>
            <a:br>
              <a:rPr lang="en-US" sz="6000" dirty="0">
                <a:solidFill>
                  <a:srgbClr val="000000"/>
                </a:solidFill>
              </a:rPr>
            </a:br>
            <a:endParaRPr lang="en-US" sz="2400" b="1"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29005753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7162800" cy="1199823"/>
          </a:xfrm>
        </p:spPr>
        <p:txBody>
          <a:bodyPr/>
          <a:lstStyle/>
          <a:p>
            <a:r>
              <a:rPr lang="ko-KR" altLang="en-US" dirty="0">
                <a:solidFill>
                  <a:srgbClr val="000000"/>
                </a:solidFill>
              </a:rPr>
              <a:t>배포할 플랫폼</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36</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pic>
        <p:nvPicPr>
          <p:cNvPr id="15" name="Picture 14" descr="Graphical user interface, application&#10;&#10;Description automatically generated">
            <a:extLst>
              <a:ext uri="{FF2B5EF4-FFF2-40B4-BE49-F238E27FC236}">
                <a16:creationId xmlns:a16="http://schemas.microsoft.com/office/drawing/2014/main" id="{9C16D82D-D6A8-4964-BD19-AD17B5DDBB9F}"/>
              </a:ext>
            </a:extLst>
          </p:cNvPr>
          <p:cNvPicPr>
            <a:picLocks noChangeAspect="1"/>
          </p:cNvPicPr>
          <p:nvPr/>
        </p:nvPicPr>
        <p:blipFill rotWithShape="1">
          <a:blip r:embed="rId4" cstate="hqprint">
            <a:extLst>
              <a:ext uri="{28A0092B-C50C-407E-A947-70E740481C1C}">
                <a14:useLocalDpi xmlns:a14="http://schemas.microsoft.com/office/drawing/2010/main" val="0"/>
              </a:ext>
            </a:extLst>
          </a:blip>
          <a:srcRect l="4007" t="4820" r="58661" b="7218"/>
          <a:stretch/>
        </p:blipFill>
        <p:spPr>
          <a:xfrm>
            <a:off x="4284135" y="2032000"/>
            <a:ext cx="2844800" cy="2794001"/>
          </a:xfrm>
          <a:prstGeom prst="rect">
            <a:avLst/>
          </a:prstGeom>
        </p:spPr>
      </p:pic>
      <p:pic>
        <p:nvPicPr>
          <p:cNvPr id="16" name="Picture 15" descr="Icon&#10;&#10;Description automatically generated">
            <a:extLst>
              <a:ext uri="{FF2B5EF4-FFF2-40B4-BE49-F238E27FC236}">
                <a16:creationId xmlns:a16="http://schemas.microsoft.com/office/drawing/2014/main" id="{F946EDE5-147D-4CF2-8C5F-2471716B45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9973" y="2031997"/>
            <a:ext cx="2946403" cy="2794003"/>
          </a:xfrm>
          <a:prstGeom prst="rect">
            <a:avLst/>
          </a:prstGeom>
        </p:spPr>
      </p:pic>
      <p:pic>
        <p:nvPicPr>
          <p:cNvPr id="17" name="Picture 16" descr="A picture containing computer, room, table&#10;&#10;Description automatically generated">
            <a:extLst>
              <a:ext uri="{FF2B5EF4-FFF2-40B4-BE49-F238E27FC236}">
                <a16:creationId xmlns:a16="http://schemas.microsoft.com/office/drawing/2014/main" id="{273933C9-D71E-4C34-B1A6-5A1576B16C9F}"/>
              </a:ext>
            </a:extLst>
          </p:cNvPr>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7666694" y="2032000"/>
            <a:ext cx="3725335" cy="2794001"/>
          </a:xfrm>
          <a:prstGeom prst="rect">
            <a:avLst/>
          </a:prstGeom>
        </p:spPr>
      </p:pic>
      <p:sp>
        <p:nvSpPr>
          <p:cNvPr id="18" name="TextBox 17">
            <a:extLst>
              <a:ext uri="{FF2B5EF4-FFF2-40B4-BE49-F238E27FC236}">
                <a16:creationId xmlns:a16="http://schemas.microsoft.com/office/drawing/2014/main" id="{9C634010-356C-4E5E-BBD3-DED41DA5CAB8}"/>
              </a:ext>
            </a:extLst>
          </p:cNvPr>
          <p:cNvSpPr txBox="1"/>
          <p:nvPr/>
        </p:nvSpPr>
        <p:spPr>
          <a:xfrm>
            <a:off x="958631" y="5112782"/>
            <a:ext cx="2629088" cy="43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모바일 애플리케이션</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sp>
        <p:nvSpPr>
          <p:cNvPr id="19" name="TextBox 18">
            <a:extLst>
              <a:ext uri="{FF2B5EF4-FFF2-40B4-BE49-F238E27FC236}">
                <a16:creationId xmlns:a16="http://schemas.microsoft.com/office/drawing/2014/main" id="{E6593AF8-008A-4822-A69B-CDD06D5FD5C9}"/>
              </a:ext>
            </a:extLst>
          </p:cNvPr>
          <p:cNvSpPr txBox="1"/>
          <p:nvPr/>
        </p:nvSpPr>
        <p:spPr>
          <a:xfrm>
            <a:off x="4358125" y="5112785"/>
            <a:ext cx="2696820" cy="82003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웹사이트 애플리케이션</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sp>
        <p:nvSpPr>
          <p:cNvPr id="20" name="TextBox 19">
            <a:extLst>
              <a:ext uri="{FF2B5EF4-FFF2-40B4-BE49-F238E27FC236}">
                <a16:creationId xmlns:a16="http://schemas.microsoft.com/office/drawing/2014/main" id="{2597D87D-6012-4018-8993-4BF442F0C19F}"/>
              </a:ext>
            </a:extLst>
          </p:cNvPr>
          <p:cNvSpPr txBox="1"/>
          <p:nvPr/>
        </p:nvSpPr>
        <p:spPr>
          <a:xfrm>
            <a:off x="8373474" y="5112782"/>
            <a:ext cx="2311775" cy="4377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lIns="91440" tIns="45720" rIns="91440" bIns="45720" anchor="t">
            <a:spAutoFit/>
          </a:bodyPr>
          <a:lstStyle/>
          <a:p>
            <a:pPr marL="185415" algn="ctr">
              <a:lnSpc>
                <a:spcPct val="138000"/>
              </a:lnSpc>
              <a:spcBef>
                <a:spcPts val="451"/>
              </a:spcBef>
              <a:buSzPts val="2400"/>
            </a:pPr>
            <a:r>
              <a:rPr lang="ko-KR" alt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rPr>
              <a:t>클라우드 서버</a:t>
            </a:r>
            <a:endParaRPr lang="en-US" dirty="0">
              <a:solidFill>
                <a:srgbClr val="000000"/>
              </a:solidFill>
              <a:latin typeface="IntelOne Text" panose="020B05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315336655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sz="6000">
                <a:solidFill>
                  <a:srgbClr val="000000"/>
                </a:solidFill>
                <a:latin typeface="IntelOne Display Light"/>
              </a:rPr>
              <a:t>실습</a:t>
            </a:r>
            <a:r>
              <a:rPr kumimoji="0" lang="ko-KR" altLang="en-US" sz="6000" b="0" i="0" u="none" strike="noStrike" kern="1200" cap="none" spc="0" normalizeH="0" baseline="0" noProof="0" dirty="0">
                <a:ln>
                  <a:noFill/>
                </a:ln>
                <a:solidFill>
                  <a:srgbClr val="000000"/>
                </a:solidFill>
                <a:effectLst/>
                <a:uLnTx/>
                <a:uFillTx/>
                <a:latin typeface="IntelOne Display Light"/>
              </a:rPr>
              <a:t> 구성</a:t>
            </a:r>
            <a:br>
              <a:rPr kumimoji="0" lang="en-US" sz="6000" b="0" i="0" u="none" strike="noStrike" kern="1200" cap="none" spc="0" normalizeH="0" baseline="0" noProof="0" dirty="0">
                <a:ln>
                  <a:noFill/>
                </a:ln>
                <a:solidFill>
                  <a:srgbClr val="000000"/>
                </a:solidFill>
                <a:effectLst/>
                <a:uLnTx/>
                <a:uFillTx/>
                <a:latin typeface="IntelOne Display Light"/>
              </a:rPr>
            </a:br>
            <a:endParaRPr kumimoji="0" lang="en-US" sz="2400" b="1"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15282836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8465820" cy="1199823"/>
          </a:xfrm>
        </p:spPr>
        <p:txBody>
          <a:bodyPr/>
          <a:lstStyle/>
          <a:p>
            <a:r>
              <a:rPr lang="ko-KR" altLang="en-US" dirty="0">
                <a:solidFill>
                  <a:srgbClr val="000000"/>
                </a:solidFill>
              </a:rPr>
              <a:t>실습환경</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7"/>
            <a:ext cx="10941424" cy="530455"/>
          </a:xfrm>
        </p:spPr>
        <p:txBody>
          <a:bodyPr vert="horz" lIns="91440" tIns="45720" rIns="91440" bIns="45720" rtlCol="0" anchor="t">
            <a:noAutofit/>
          </a:bodyPr>
          <a:lstStyle/>
          <a:p>
            <a:pPr marL="457189" indent="-457189">
              <a:buFont typeface="Arial" panose="020B0604020202020204" pitchFamily="34" charset="0"/>
              <a:buChar char="•"/>
            </a:pP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프로그래밍 언어</a:t>
            </a: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en-US" altLang="ko-KR" sz="2600" dirty="0">
                <a:solidFill>
                  <a:srgbClr val="0000FF"/>
                </a:solidFill>
                <a:latin typeface="IntelOne Text Light" panose="020B0403020203020204" pitchFamily="34" charset="0"/>
                <a:ea typeface="Intel Clear" panose="020B0604020203020204" pitchFamily="34" charset="0"/>
                <a:cs typeface="Intel Clear" panose="020B0604020203020204" pitchFamily="34" charset="0"/>
              </a:rPr>
              <a:t>Python 3</a:t>
            </a:r>
          </a:p>
          <a:p>
            <a:pPr marL="457189" indent="-457189">
              <a:buFont typeface="Arial" panose="020B0604020202020204" pitchFamily="34" charset="0"/>
              <a:buChar char="•"/>
            </a:pP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Notebook </a:t>
            </a:r>
            <a:r>
              <a:rPr lang="ko-KR" altLang="en-US"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작성 및 실행</a:t>
            </a:r>
            <a:r>
              <a:rPr lang="en-US" altLang="ko-KR" sz="26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en-US" altLang="ko-KR" sz="2600" dirty="0">
                <a:solidFill>
                  <a:srgbClr val="0000FF"/>
                </a:solidFill>
                <a:latin typeface="IntelOne Text Light" panose="020B0403020203020204" pitchFamily="34" charset="0"/>
              </a:rPr>
              <a:t>Google </a:t>
            </a:r>
            <a:r>
              <a:rPr lang="en-US" altLang="ko-KR" sz="2600" dirty="0" err="1">
                <a:solidFill>
                  <a:srgbClr val="0000FF"/>
                </a:solidFill>
                <a:latin typeface="IntelOne Text Light" panose="020B0403020203020204" pitchFamily="34" charset="0"/>
              </a:rPr>
              <a:t>Colab</a:t>
            </a:r>
            <a:r>
              <a:rPr lang="en-US" altLang="ko-KR" sz="2600" dirty="0">
                <a:solidFill>
                  <a:srgbClr val="0000FF"/>
                </a:solidFill>
                <a:latin typeface="IntelOne Text Light" panose="020B0403020203020204" pitchFamily="34" charset="0"/>
              </a:rPr>
              <a:t> </a:t>
            </a:r>
            <a:r>
              <a:rPr lang="en-US" altLang="ko-KR" sz="2600" dirty="0">
                <a:solidFill>
                  <a:srgbClr val="000000"/>
                </a:solidFill>
                <a:latin typeface="IntelOne Text Light" panose="020B0403020203020204" pitchFamily="34" charset="0"/>
              </a:rPr>
              <a:t>(https://colab.research.google.com/) </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38</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Tree>
    <p:extLst>
      <p:ext uri="{BB962C8B-B14F-4D97-AF65-F5344CB8AC3E}">
        <p14:creationId xmlns:p14="http://schemas.microsoft.com/office/powerpoint/2010/main" val="38970831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8465820" cy="1199823"/>
          </a:xfrm>
        </p:spPr>
        <p:txBody>
          <a:bodyPr/>
          <a:lstStyle/>
          <a:p>
            <a:r>
              <a:rPr lang="ko-KR" altLang="en-US" dirty="0">
                <a:solidFill>
                  <a:srgbClr val="000000"/>
                </a:solidFill>
              </a:rPr>
              <a:t>주요 범위</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7"/>
            <a:ext cx="10636624" cy="530455"/>
          </a:xfrm>
        </p:spPr>
        <p:txBody>
          <a:bodyPr vert="horz" lIns="91440" tIns="45720" rIns="91440" bIns="45720" rtlCol="0" anchor="t">
            <a:noAutofit/>
          </a:bodyPr>
          <a:lstStyle/>
          <a:p>
            <a:pPr marL="457189" indent="-457189">
              <a:buFont typeface="Arial" panose="020B0604020202020204" pitchFamily="34" charset="0"/>
              <a:buChar char="•"/>
            </a:pPr>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데이터 유형</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통계 데이터</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이미지</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텍스트</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914378" lvl="1" indent="-457189">
              <a:buFont typeface="Arial" panose="020B0604020202020204" pitchFamily="34" charset="0"/>
              <a:buChar char="•"/>
            </a:pPr>
            <a:endParaRPr lang="en-US" sz="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태스크 유형</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지도학습</a:t>
            </a:r>
            <a:r>
              <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분류</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회귀</a:t>
            </a:r>
            <a:endPar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endParaRPr lang="en-US" altLang="ko-KR" sz="1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914378" lvl="1" indent="-457189">
              <a:buFont typeface="Arial" panose="020B0604020202020204" pitchFamily="34" charset="0"/>
              <a:buChar char="•"/>
            </a:pPr>
            <a:endParaRPr lang="en-US" altLang="ko-KR" sz="1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문제와 데이터</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Intel AI4FW </a:t>
            </a:r>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교재</a:t>
            </a:r>
            <a:endParaRPr lang="en-US" altLang="ko-KR"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r>
              <a:rPr lang="ko-KR" alt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기타</a:t>
            </a:r>
            <a:endParaRPr 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39</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Tree>
    <p:extLst>
      <p:ext uri="{BB962C8B-B14F-4D97-AF65-F5344CB8AC3E}">
        <p14:creationId xmlns:p14="http://schemas.microsoft.com/office/powerpoint/2010/main" val="4074703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723120" cy="1199823"/>
          </a:xfrm>
        </p:spPr>
        <p:txBody>
          <a:bodyPr/>
          <a:lstStyle/>
          <a:p>
            <a:r>
              <a:rPr lang="en-US" dirty="0">
                <a:solidFill>
                  <a:srgbClr val="000000"/>
                </a:solidFill>
              </a:rPr>
              <a:t>AI, ML </a:t>
            </a:r>
            <a:r>
              <a:rPr lang="ko-KR" altLang="en-US" dirty="0">
                <a:solidFill>
                  <a:srgbClr val="000000"/>
                </a:solidFill>
              </a:rPr>
              <a:t>및 </a:t>
            </a:r>
            <a:r>
              <a:rPr lang="en-US" dirty="0">
                <a:solidFill>
                  <a:srgbClr val="000000"/>
                </a:solidFill>
              </a:rPr>
              <a:t>DL </a:t>
            </a:r>
            <a:r>
              <a:rPr lang="ko-KR" altLang="en-US" dirty="0">
                <a:solidFill>
                  <a:srgbClr val="000000"/>
                </a:solidFill>
              </a:rPr>
              <a:t>의 관계</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4</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grpSp>
        <p:nvGrpSpPr>
          <p:cNvPr id="14" name="Group 13">
            <a:extLst>
              <a:ext uri="{FF2B5EF4-FFF2-40B4-BE49-F238E27FC236}">
                <a16:creationId xmlns:a16="http://schemas.microsoft.com/office/drawing/2014/main" id="{AA48C254-FA3B-4E55-8B08-8D7E9028E9D6}"/>
              </a:ext>
            </a:extLst>
          </p:cNvPr>
          <p:cNvGrpSpPr/>
          <p:nvPr/>
        </p:nvGrpSpPr>
        <p:grpSpPr>
          <a:xfrm>
            <a:off x="3560585" y="1421517"/>
            <a:ext cx="4225012" cy="4310629"/>
            <a:chOff x="26947" y="0"/>
            <a:chExt cx="4225012" cy="3829050"/>
          </a:xfrm>
          <a:solidFill>
            <a:srgbClr val="8BAE46"/>
          </a:solidFill>
        </p:grpSpPr>
        <p:sp>
          <p:nvSpPr>
            <p:cNvPr id="21" name="Oval 20">
              <a:extLst>
                <a:ext uri="{FF2B5EF4-FFF2-40B4-BE49-F238E27FC236}">
                  <a16:creationId xmlns:a16="http://schemas.microsoft.com/office/drawing/2014/main" id="{0365F492-4157-4864-8A07-849E42A0D41C}"/>
                </a:ext>
              </a:extLst>
            </p:cNvPr>
            <p:cNvSpPr/>
            <p:nvPr/>
          </p:nvSpPr>
          <p:spPr>
            <a:xfrm>
              <a:off x="26947" y="0"/>
              <a:ext cx="4225012" cy="3829050"/>
            </a:xfrm>
            <a:prstGeom prst="ellipse">
              <a:avLst/>
            </a:prstGeom>
            <a:grp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7" name="Oval 4">
              <a:extLst>
                <a:ext uri="{FF2B5EF4-FFF2-40B4-BE49-F238E27FC236}">
                  <a16:creationId xmlns:a16="http://schemas.microsoft.com/office/drawing/2014/main" id="{F739DD63-404F-4CCB-8599-23806293AC91}"/>
                </a:ext>
              </a:extLst>
            </p:cNvPr>
            <p:cNvSpPr txBox="1"/>
            <p:nvPr/>
          </p:nvSpPr>
          <p:spPr>
            <a:xfrm>
              <a:off x="1338052" y="188504"/>
              <a:ext cx="1641521" cy="574357"/>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algn="ctr" defTabSz="800080">
                <a:lnSpc>
                  <a:spcPct val="90000"/>
                </a:lnSpc>
                <a:spcBef>
                  <a:spcPct val="0"/>
                </a:spcBef>
                <a:spcAft>
                  <a:spcPct val="35000"/>
                </a:spcAft>
              </a:pPr>
              <a:r>
                <a:rPr lang="ko-KR" altLang="en-US" b="1" dirty="0">
                  <a:latin typeface="IntelOne Text" panose="020B0503020203020204" pitchFamily="34" charset="0"/>
                  <a:ea typeface="Intel Clear" panose="020B0604020203020204" pitchFamily="34" charset="0"/>
                  <a:cs typeface="Intel Clear" panose="020B0604020203020204" pitchFamily="34" charset="0"/>
                </a:rPr>
                <a:t>인공지능</a:t>
              </a:r>
              <a:r>
                <a:rPr lang="en-US" altLang="ko-KR" b="1" dirty="0">
                  <a:latin typeface="IntelOne Text" panose="020B0503020203020204" pitchFamily="34" charset="0"/>
                  <a:ea typeface="Intel Clear" panose="020B0604020203020204" pitchFamily="34" charset="0"/>
                  <a:cs typeface="Intel Clear" panose="020B0604020203020204" pitchFamily="34" charset="0"/>
                </a:rPr>
                <a:t>(AI)</a:t>
              </a:r>
              <a:endParaRPr lang="en-SG" dirty="0">
                <a:latin typeface="IntelOne Text" panose="020B0503020203020204" pitchFamily="34" charset="0"/>
                <a:ea typeface="Intel Clear" panose="020B0604020203020204" pitchFamily="34" charset="0"/>
                <a:cs typeface="Intel Clear" panose="020B0604020203020204" pitchFamily="34" charset="0"/>
              </a:endParaRPr>
            </a:p>
          </p:txBody>
        </p:sp>
      </p:grpSp>
      <p:grpSp>
        <p:nvGrpSpPr>
          <p:cNvPr id="15" name="Group 14">
            <a:extLst>
              <a:ext uri="{FF2B5EF4-FFF2-40B4-BE49-F238E27FC236}">
                <a16:creationId xmlns:a16="http://schemas.microsoft.com/office/drawing/2014/main" id="{81D999BE-6F70-4812-A9A5-7580495754B0}"/>
              </a:ext>
            </a:extLst>
          </p:cNvPr>
          <p:cNvGrpSpPr/>
          <p:nvPr/>
        </p:nvGrpSpPr>
        <p:grpSpPr>
          <a:xfrm>
            <a:off x="4257955" y="2621341"/>
            <a:ext cx="2871787" cy="3110804"/>
            <a:chOff x="724317" y="957262"/>
            <a:chExt cx="2871787" cy="2871787"/>
          </a:xfrm>
          <a:solidFill>
            <a:srgbClr val="8BAE46"/>
          </a:solidFill>
        </p:grpSpPr>
        <p:sp>
          <p:nvSpPr>
            <p:cNvPr id="19" name="Oval 18">
              <a:extLst>
                <a:ext uri="{FF2B5EF4-FFF2-40B4-BE49-F238E27FC236}">
                  <a16:creationId xmlns:a16="http://schemas.microsoft.com/office/drawing/2014/main" id="{D9933561-10D2-4ECA-98A1-88DB9286ECB4}"/>
                </a:ext>
              </a:extLst>
            </p:cNvPr>
            <p:cNvSpPr/>
            <p:nvPr/>
          </p:nvSpPr>
          <p:spPr>
            <a:xfrm>
              <a:off x="724317" y="957262"/>
              <a:ext cx="2871787" cy="2871787"/>
            </a:xfrm>
            <a:prstGeom prst="ellipse">
              <a:avLst/>
            </a:prstGeom>
            <a:grp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20" name="Oval 6">
              <a:extLst>
                <a:ext uri="{FF2B5EF4-FFF2-40B4-BE49-F238E27FC236}">
                  <a16:creationId xmlns:a16="http://schemas.microsoft.com/office/drawing/2014/main" id="{C715B13A-CE93-4447-A48A-ED5AB20FB0C9}"/>
                </a:ext>
              </a:extLst>
            </p:cNvPr>
            <p:cNvSpPr txBox="1"/>
            <p:nvPr/>
          </p:nvSpPr>
          <p:spPr>
            <a:xfrm>
              <a:off x="1491085" y="1136749"/>
              <a:ext cx="1338252" cy="538460"/>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algn="ctr" defTabSz="800080">
                <a:lnSpc>
                  <a:spcPct val="90000"/>
                </a:lnSpc>
                <a:spcBef>
                  <a:spcPct val="0"/>
                </a:spcBef>
                <a:spcAft>
                  <a:spcPct val="35000"/>
                </a:spcAft>
              </a:pPr>
              <a:r>
                <a:rPr lang="ko-KR" altLang="en-US" b="1" dirty="0">
                  <a:latin typeface="IntelOne Text" panose="020B0503020203020204" pitchFamily="34" charset="0"/>
                  <a:ea typeface="Intel Clear" panose="020B0604020203020204" pitchFamily="34" charset="0"/>
                  <a:cs typeface="Intel Clear" panose="020B0604020203020204" pitchFamily="34" charset="0"/>
                </a:rPr>
                <a:t>머신러닝</a:t>
              </a:r>
              <a:endParaRPr lang="en-US" altLang="ko-KR" b="1" dirty="0">
                <a:latin typeface="IntelOne Text" panose="020B0503020203020204" pitchFamily="34" charset="0"/>
                <a:ea typeface="Intel Clear" panose="020B0604020203020204" pitchFamily="34" charset="0"/>
                <a:cs typeface="Intel Clear" panose="020B0604020203020204" pitchFamily="34" charset="0"/>
              </a:endParaRPr>
            </a:p>
            <a:p>
              <a:pPr algn="ctr" defTabSz="800080">
                <a:lnSpc>
                  <a:spcPct val="90000"/>
                </a:lnSpc>
                <a:spcBef>
                  <a:spcPct val="0"/>
                </a:spcBef>
                <a:spcAft>
                  <a:spcPct val="35000"/>
                </a:spcAft>
              </a:pPr>
              <a:r>
                <a:rPr lang="en-US" altLang="ko-KR" b="1" dirty="0">
                  <a:latin typeface="IntelOne Text" panose="020B0503020203020204" pitchFamily="34" charset="0"/>
                  <a:ea typeface="Intel Clear" panose="020B0604020203020204" pitchFamily="34" charset="0"/>
                  <a:cs typeface="Intel Clear" panose="020B0604020203020204" pitchFamily="34" charset="0"/>
                </a:rPr>
                <a:t>(ML)</a:t>
              </a:r>
              <a:endParaRPr lang="en-SG" dirty="0">
                <a:latin typeface="IntelOne Text" panose="020B0503020203020204" pitchFamily="34" charset="0"/>
                <a:ea typeface="Intel Clear" panose="020B0604020203020204" pitchFamily="34" charset="0"/>
                <a:cs typeface="Intel Clear" panose="020B0604020203020204" pitchFamily="34" charset="0"/>
              </a:endParaRPr>
            </a:p>
          </p:txBody>
        </p:sp>
      </p:grpSp>
      <p:grpSp>
        <p:nvGrpSpPr>
          <p:cNvPr id="16" name="Group 15">
            <a:extLst>
              <a:ext uri="{FF2B5EF4-FFF2-40B4-BE49-F238E27FC236}">
                <a16:creationId xmlns:a16="http://schemas.microsoft.com/office/drawing/2014/main" id="{D3A7A603-0522-42CD-A6C1-00AA89A30C4A}"/>
              </a:ext>
            </a:extLst>
          </p:cNvPr>
          <p:cNvGrpSpPr/>
          <p:nvPr/>
        </p:nvGrpSpPr>
        <p:grpSpPr>
          <a:xfrm>
            <a:off x="4735188" y="3817620"/>
            <a:ext cx="1914525" cy="1914525"/>
            <a:chOff x="1201551" y="1914525"/>
            <a:chExt cx="1914525" cy="1914525"/>
          </a:xfrm>
          <a:solidFill>
            <a:srgbClr val="8BAE46"/>
          </a:solidFill>
        </p:grpSpPr>
        <p:sp>
          <p:nvSpPr>
            <p:cNvPr id="17" name="Oval 16">
              <a:extLst>
                <a:ext uri="{FF2B5EF4-FFF2-40B4-BE49-F238E27FC236}">
                  <a16:creationId xmlns:a16="http://schemas.microsoft.com/office/drawing/2014/main" id="{CD0D2205-E964-45E7-BA7A-FD9C68BF0964}"/>
                </a:ext>
              </a:extLst>
            </p:cNvPr>
            <p:cNvSpPr/>
            <p:nvPr/>
          </p:nvSpPr>
          <p:spPr>
            <a:xfrm>
              <a:off x="1201551" y="1914525"/>
              <a:ext cx="1914525" cy="1914525"/>
            </a:xfrm>
            <a:prstGeom prst="ellipse">
              <a:avLst/>
            </a:prstGeom>
            <a:grpFill/>
            <a:ln w="9525">
              <a:solidFill>
                <a:schemeClr val="tx1"/>
              </a:solidFill>
            </a:ln>
          </p:spPr>
          <p:style>
            <a:lnRef idx="2">
              <a:scrgbClr r="0" g="0" b="0"/>
            </a:lnRef>
            <a:fillRef idx="1">
              <a:scrgbClr r="0" g="0" b="0"/>
            </a:fillRef>
            <a:effectRef idx="0">
              <a:schemeClr val="accent1">
                <a:hueOff val="0"/>
                <a:satOff val="0"/>
                <a:lumOff val="0"/>
                <a:alphaOff val="0"/>
              </a:schemeClr>
            </a:effectRef>
            <a:fontRef idx="minor">
              <a:schemeClr val="lt1"/>
            </a:fontRef>
          </p:style>
        </p:sp>
        <p:sp>
          <p:nvSpPr>
            <p:cNvPr id="18" name="Oval 8">
              <a:extLst>
                <a:ext uri="{FF2B5EF4-FFF2-40B4-BE49-F238E27FC236}">
                  <a16:creationId xmlns:a16="http://schemas.microsoft.com/office/drawing/2014/main" id="{0598B35C-ED1A-480A-8F7A-E8EB5DF05833}"/>
                </a:ext>
              </a:extLst>
            </p:cNvPr>
            <p:cNvSpPr txBox="1"/>
            <p:nvPr/>
          </p:nvSpPr>
          <p:spPr>
            <a:xfrm>
              <a:off x="1437549" y="2393157"/>
              <a:ext cx="1497646" cy="957262"/>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128016" tIns="128016" rIns="128016" bIns="128016" numCol="1" spcCol="1270" anchor="ctr" anchorCtr="0">
              <a:noAutofit/>
            </a:bodyPr>
            <a:lstStyle/>
            <a:p>
              <a:pPr algn="ctr" defTabSz="800080">
                <a:lnSpc>
                  <a:spcPct val="90000"/>
                </a:lnSpc>
                <a:spcBef>
                  <a:spcPct val="0"/>
                </a:spcBef>
                <a:spcAft>
                  <a:spcPct val="35000"/>
                </a:spcAft>
              </a:pPr>
              <a:r>
                <a:rPr lang="ko-KR" altLang="en-US" b="1" dirty="0">
                  <a:latin typeface="Intel Clear" panose="020B0604020203020204" pitchFamily="34" charset="0"/>
                  <a:ea typeface="Intel Clear" panose="020B0604020203020204" pitchFamily="34" charset="0"/>
                  <a:cs typeface="Intel Clear" panose="020B0604020203020204" pitchFamily="34" charset="0"/>
                </a:rPr>
                <a:t>딥러닝</a:t>
              </a:r>
              <a:r>
                <a:rPr lang="en-US" altLang="ko-KR" b="1" dirty="0">
                  <a:latin typeface="Intel Clear" panose="020B0604020203020204" pitchFamily="34" charset="0"/>
                  <a:ea typeface="Intel Clear" panose="020B0604020203020204" pitchFamily="34" charset="0"/>
                  <a:cs typeface="Intel Clear" panose="020B0604020203020204" pitchFamily="34" charset="0"/>
                </a:rPr>
                <a:t>(DL</a:t>
              </a:r>
              <a:r>
                <a:rPr lang="en-SG" b="1" dirty="0">
                  <a:latin typeface="Intel Clear" panose="020B0604020203020204" pitchFamily="34" charset="0"/>
                  <a:ea typeface="Intel Clear" panose="020B0604020203020204" pitchFamily="34" charset="0"/>
                  <a:cs typeface="Intel Clear" panose="020B0604020203020204" pitchFamily="34" charset="0"/>
                </a:rPr>
                <a:t>)</a:t>
              </a:r>
              <a:endParaRPr lang="en-SG" dirty="0">
                <a:latin typeface="Intel Clear" panose="020B0604020203020204" pitchFamily="34" charset="0"/>
                <a:ea typeface="Intel Clear" panose="020B0604020203020204" pitchFamily="34" charset="0"/>
                <a:cs typeface="Intel Clear" panose="020B0604020203020204" pitchFamily="34" charset="0"/>
              </a:endParaRPr>
            </a:p>
          </p:txBody>
        </p:sp>
      </p:grpSp>
    </p:spTree>
    <p:extLst>
      <p:ext uri="{BB962C8B-B14F-4D97-AF65-F5344CB8AC3E}">
        <p14:creationId xmlns:p14="http://schemas.microsoft.com/office/powerpoint/2010/main" val="272842485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8465820" cy="1199823"/>
          </a:xfrm>
        </p:spPr>
        <p:txBody>
          <a:bodyPr/>
          <a:lstStyle/>
          <a:p>
            <a:r>
              <a:rPr lang="ko-KR" altLang="en-US" dirty="0">
                <a:solidFill>
                  <a:srgbClr val="000000"/>
                </a:solidFill>
              </a:rPr>
              <a:t>모델링 도구</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0999" y="1421517"/>
            <a:ext cx="11279373" cy="530455"/>
          </a:xfrm>
        </p:spPr>
        <p:txBody>
          <a:bodyPr vert="horz" lIns="91440" tIns="45720" rIns="91440" bIns="45720" rtlCol="0" anchor="t">
            <a:noAutofit/>
          </a:bodyPr>
          <a:lstStyle/>
          <a:p>
            <a:pPr marL="457189" indent="-457189">
              <a:buFont typeface="Arial" panose="020B0604020202020204" pitchFamily="34" charset="0"/>
              <a:buChar char="•"/>
            </a:pPr>
            <a:r>
              <a:rPr lang="en-US"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FLAML </a:t>
            </a:r>
            <a:r>
              <a:rPr 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통계 데이터 위주</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a:t>
            </a:r>
            <a:endParaRPr 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marL="457200" indent="-457200">
              <a:lnSpc>
                <a:spcPct val="100000"/>
              </a:lnSpc>
              <a:spcBef>
                <a:spcPts val="0"/>
              </a:spcBef>
              <a:buFontTx/>
              <a:buChar char=" "/>
            </a:pPr>
            <a:r>
              <a:rPr lang="en-US" altLang="ko-KR" sz="2200" dirty="0">
                <a:solidFill>
                  <a:srgbClr val="000000"/>
                </a:solidFill>
                <a:latin typeface="Consolas" panose="020B0609020204030204" pitchFamily="49" charset="0"/>
              </a:rPr>
              <a:t>import</a:t>
            </a:r>
            <a:r>
              <a:rPr lang="en-US" altLang="ko-KR" sz="2200" b="0" dirty="0">
                <a:solidFill>
                  <a:srgbClr val="000000"/>
                </a:solidFill>
                <a:effectLst/>
                <a:latin typeface="Consolas" panose="020B0609020204030204" pitchFamily="49" charset="0"/>
              </a:rPr>
              <a:t> </a:t>
            </a:r>
            <a:r>
              <a:rPr lang="en-US" altLang="ko-KR" sz="2200" b="0" dirty="0" err="1">
                <a:solidFill>
                  <a:srgbClr val="000000"/>
                </a:solidFill>
                <a:effectLst/>
                <a:latin typeface="Consolas" panose="020B0609020204030204" pitchFamily="49" charset="0"/>
              </a:rPr>
              <a:t>flaml</a:t>
            </a:r>
            <a:br>
              <a:rPr lang="en-US" altLang="ko-KR" sz="2200" b="0" dirty="0">
                <a:solidFill>
                  <a:srgbClr val="000000"/>
                </a:solidFill>
                <a:effectLst/>
                <a:latin typeface="Consolas" panose="020B0609020204030204" pitchFamily="49" charset="0"/>
              </a:rPr>
            </a:br>
            <a:r>
              <a:rPr lang="en-US" altLang="ko-KR" sz="2200" dirty="0">
                <a:solidFill>
                  <a:srgbClr val="000000"/>
                </a:solidFill>
                <a:latin typeface="Consolas" panose="020B0609020204030204" pitchFamily="49" charset="0"/>
              </a:rPr>
              <a:t>model</a:t>
            </a:r>
            <a:r>
              <a:rPr lang="en-US" altLang="ko-KR" sz="2200" b="0" dirty="0">
                <a:solidFill>
                  <a:srgbClr val="000000"/>
                </a:solidFill>
                <a:effectLst/>
                <a:latin typeface="Consolas" panose="020B0609020204030204" pitchFamily="49" charset="0"/>
              </a:rPr>
              <a:t> = </a:t>
            </a:r>
            <a:r>
              <a:rPr lang="en-US" altLang="ko-KR" sz="2200" b="0" dirty="0" err="1">
                <a:solidFill>
                  <a:srgbClr val="000000"/>
                </a:solidFill>
                <a:effectLst/>
                <a:latin typeface="Consolas" panose="020B0609020204030204" pitchFamily="49" charset="0"/>
              </a:rPr>
              <a:t>flaml.AutoML</a:t>
            </a:r>
            <a:r>
              <a:rPr lang="en-US" altLang="ko-KR" sz="2200" b="0" dirty="0">
                <a:solidFill>
                  <a:srgbClr val="000000"/>
                </a:solidFill>
                <a:effectLst/>
                <a:latin typeface="Consolas" panose="020B0609020204030204" pitchFamily="49" charset="0"/>
              </a:rPr>
              <a:t>()</a:t>
            </a:r>
            <a:br>
              <a:rPr lang="en-US" altLang="ko-KR" sz="2200" b="0" dirty="0">
                <a:solidFill>
                  <a:srgbClr val="000000"/>
                </a:solidFill>
                <a:effectLst/>
                <a:latin typeface="Consolas" panose="020B0609020204030204" pitchFamily="49" charset="0"/>
              </a:rPr>
            </a:br>
            <a:r>
              <a:rPr lang="en-US" altLang="ko-KR" sz="2200" b="0" dirty="0" err="1">
                <a:solidFill>
                  <a:srgbClr val="000000"/>
                </a:solidFill>
                <a:effectLst/>
                <a:latin typeface="Consolas" panose="020B0609020204030204" pitchFamily="49" charset="0"/>
              </a:rPr>
              <a:t>model.fit</a:t>
            </a:r>
            <a:r>
              <a:rPr lang="en-US" altLang="ko-KR" sz="2200" b="0" dirty="0">
                <a:solidFill>
                  <a:srgbClr val="000000"/>
                </a:solidFill>
                <a:effectLst/>
                <a:latin typeface="Consolas" panose="020B0609020204030204" pitchFamily="49" charset="0"/>
              </a:rPr>
              <a:t>(</a:t>
            </a:r>
            <a:r>
              <a:rPr lang="en-US" altLang="ko-KR" sz="2200" b="0" dirty="0" err="1">
                <a:solidFill>
                  <a:srgbClr val="000000"/>
                </a:solidFill>
                <a:effectLst/>
                <a:latin typeface="Consolas" panose="020B0609020204030204" pitchFamily="49" charset="0"/>
              </a:rPr>
              <a:t>X_train</a:t>
            </a:r>
            <a:r>
              <a:rPr lang="en-US" altLang="ko-KR" sz="2200" b="0" dirty="0">
                <a:solidFill>
                  <a:srgbClr val="000000"/>
                </a:solidFill>
                <a:effectLst/>
                <a:latin typeface="Consolas" panose="020B0609020204030204" pitchFamily="49" charset="0"/>
              </a:rPr>
              <a:t>, </a:t>
            </a:r>
            <a:r>
              <a:rPr lang="en-US" altLang="ko-KR" sz="2200" b="0" dirty="0" err="1">
                <a:solidFill>
                  <a:srgbClr val="000000"/>
                </a:solidFill>
                <a:effectLst/>
                <a:latin typeface="Consolas" panose="020B0609020204030204" pitchFamily="49" charset="0"/>
              </a:rPr>
              <a:t>y_train</a:t>
            </a:r>
            <a:r>
              <a:rPr lang="en-US" altLang="ko-KR" sz="2200" b="0" dirty="0">
                <a:solidFill>
                  <a:srgbClr val="000000"/>
                </a:solidFill>
                <a:effectLst/>
                <a:latin typeface="Consolas" panose="020B0609020204030204" pitchFamily="49" charset="0"/>
              </a:rPr>
              <a:t>, </a:t>
            </a:r>
            <a:r>
              <a:rPr lang="en-US" altLang="ko-KR" sz="2200" b="0" dirty="0">
                <a:solidFill>
                  <a:srgbClr val="0000FF"/>
                </a:solidFill>
                <a:effectLst/>
                <a:latin typeface="Consolas" panose="020B0609020204030204" pitchFamily="49" charset="0"/>
              </a:rPr>
              <a:t>task="classification"</a:t>
            </a:r>
            <a:r>
              <a:rPr lang="en-US" altLang="ko-KR" sz="2200" b="0" dirty="0">
                <a:solidFill>
                  <a:srgbClr val="000000"/>
                </a:solidFill>
                <a:effectLst/>
                <a:latin typeface="Consolas" panose="020B0609020204030204" pitchFamily="49" charset="0"/>
              </a:rPr>
              <a:t>)	</a:t>
            </a:r>
            <a:r>
              <a:rPr lang="en-US" altLang="ko-KR" sz="2200" b="0" dirty="0">
                <a:solidFill>
                  <a:srgbClr val="000000"/>
                </a:solidFill>
                <a:effectLst/>
                <a:latin typeface="SFMono-Regular"/>
              </a:rPr>
              <a:t># </a:t>
            </a:r>
            <a:r>
              <a:rPr lang="en-US" altLang="ko-KR" sz="2200" dirty="0">
                <a:solidFill>
                  <a:srgbClr val="008000"/>
                </a:solidFill>
                <a:latin typeface="SFMono-Regular"/>
                <a:ea typeface="Intel Clear" panose="020B0604020203020204" pitchFamily="34" charset="0"/>
                <a:cs typeface="Intel Clear" panose="020B0604020203020204" pitchFamily="34" charset="0"/>
              </a:rPr>
              <a:t>regression</a:t>
            </a:r>
            <a:endParaRPr lang="en-US" altLang="ko-KR" sz="2200" dirty="0">
              <a:solidFill>
                <a:srgbClr val="000000"/>
              </a:solidFill>
              <a:latin typeface="SFMono-Regular"/>
              <a:ea typeface="Intel Clear" panose="020B0604020203020204" pitchFamily="34" charset="0"/>
              <a:cs typeface="Intel Clear" panose="020B0604020203020204" pitchFamily="34" charset="0"/>
            </a:endParaRPr>
          </a:p>
          <a:p>
            <a:pPr marL="457189" indent="-457189">
              <a:buFont typeface="Arial" panose="020B0604020202020204" pitchFamily="34" charset="0"/>
              <a:buChar char="•"/>
            </a:pPr>
            <a:endParaRPr lang="en-US" altLang="ko-KR" sz="100" dirty="0">
              <a:solidFill>
                <a:srgbClr val="000000"/>
              </a:solidFill>
              <a:latin typeface="IntelOne Text Light" panose="020B0403020203020204" pitchFamily="34" charset="0"/>
            </a:endParaRPr>
          </a:p>
          <a:p>
            <a:pPr marL="457189" indent="-457189">
              <a:buFont typeface="Arial" panose="020B0604020202020204" pitchFamily="34" charset="0"/>
              <a:buChar char="•"/>
            </a:pPr>
            <a:r>
              <a:rPr lang="en-US" altLang="ko-KR" dirty="0" err="1">
                <a:solidFill>
                  <a:srgbClr val="000000"/>
                </a:solidFill>
                <a:latin typeface="IntelOne Text Light" panose="020B0403020203020204" pitchFamily="34" charset="0"/>
              </a:rPr>
              <a:t>AutoKeras</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이미지</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텍스트</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 </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위주</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a:t>
            </a:r>
            <a:endParaRPr lang="en-US" altLang="ko-KR" sz="1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endParaRPr>
          </a:p>
          <a:p>
            <a:pPr lvl="1">
              <a:lnSpc>
                <a:spcPct val="100000"/>
              </a:lnSpc>
              <a:spcBef>
                <a:spcPts val="0"/>
              </a:spcBef>
            </a:pPr>
            <a:r>
              <a:rPr lang="en-US" altLang="ko-KR" sz="2200" dirty="0">
                <a:solidFill>
                  <a:srgbClr val="000000"/>
                </a:solidFill>
                <a:latin typeface="Consolas" panose="020B0609020204030204" pitchFamily="49" charset="0"/>
              </a:rPr>
              <a:t>import </a:t>
            </a:r>
            <a:r>
              <a:rPr lang="en-US" altLang="ko-KR" sz="2200" dirty="0" err="1">
                <a:solidFill>
                  <a:srgbClr val="000000"/>
                </a:solidFill>
                <a:latin typeface="Consolas" panose="020B0609020204030204" pitchFamily="49" charset="0"/>
              </a:rPr>
              <a:t>autokeras</a:t>
            </a:r>
            <a:br>
              <a:rPr lang="en-US" altLang="ko-KR" sz="2200" dirty="0">
                <a:solidFill>
                  <a:srgbClr val="000000"/>
                </a:solidFill>
                <a:latin typeface="Consolas" panose="020B0609020204030204" pitchFamily="49" charset="0"/>
              </a:rPr>
            </a:br>
            <a:r>
              <a:rPr lang="en-US" altLang="ko-KR" sz="2200" dirty="0">
                <a:solidFill>
                  <a:srgbClr val="000000"/>
                </a:solidFill>
                <a:latin typeface="Consolas" panose="020B0609020204030204" pitchFamily="49" charset="0"/>
              </a:rPr>
              <a:t>model = </a:t>
            </a:r>
            <a:r>
              <a:rPr lang="en-US" altLang="ko-KR" sz="2200" dirty="0" err="1">
                <a:solidFill>
                  <a:srgbClr val="000000"/>
                </a:solidFill>
                <a:latin typeface="Consolas" panose="020B0609020204030204" pitchFamily="49" charset="0"/>
              </a:rPr>
              <a:t>autokeras.ImageClassifier</a:t>
            </a:r>
            <a:r>
              <a:rPr lang="en-US" altLang="ko-KR" sz="2200" dirty="0">
                <a:solidFill>
                  <a:srgbClr val="000000"/>
                </a:solidFill>
                <a:latin typeface="Consolas" panose="020B0609020204030204" pitchFamily="49" charset="0"/>
              </a:rPr>
              <a:t>(…)</a:t>
            </a:r>
            <a:r>
              <a:rPr lang="en-US" altLang="ko-KR" b="0" dirty="0">
                <a:solidFill>
                  <a:srgbClr val="000000"/>
                </a:solidFill>
                <a:effectLst/>
                <a:latin typeface="SFMono-Regular"/>
              </a:rPr>
              <a:t>	</a:t>
            </a:r>
            <a:r>
              <a:rPr lang="en-US" altLang="ko-KR" sz="2200" b="0" dirty="0">
                <a:solidFill>
                  <a:srgbClr val="000000"/>
                </a:solidFill>
                <a:effectLst/>
                <a:latin typeface="SFMono-Regular"/>
              </a:rPr>
              <a:t># </a:t>
            </a:r>
            <a:r>
              <a:rPr lang="en-US" altLang="ko-KR" sz="2200" b="0" dirty="0" err="1">
                <a:solidFill>
                  <a:srgbClr val="0000FF"/>
                </a:solidFill>
                <a:effectLst/>
                <a:latin typeface="SFMono-Regular"/>
              </a:rPr>
              <a:t>Image</a:t>
            </a:r>
            <a:r>
              <a:rPr lang="en-US" altLang="ko-KR" sz="2200" b="0" dirty="0" err="1">
                <a:solidFill>
                  <a:srgbClr val="008000"/>
                </a:solidFill>
                <a:effectLst/>
                <a:latin typeface="SFMono-Regular"/>
              </a:rPr>
              <a:t>Regressor</a:t>
            </a:r>
            <a:r>
              <a:rPr lang="en-US" altLang="ko-KR" sz="2200" b="0" dirty="0">
                <a:solidFill>
                  <a:srgbClr val="000000"/>
                </a:solidFill>
                <a:effectLst/>
                <a:latin typeface="SFMono-Regular"/>
              </a:rPr>
              <a:t>, </a:t>
            </a:r>
            <a:r>
              <a:rPr lang="en-US" altLang="ko-KR" sz="2200" b="0" dirty="0" err="1">
                <a:solidFill>
                  <a:srgbClr val="0000FF"/>
                </a:solidFill>
                <a:effectLst/>
                <a:latin typeface="SFMono-Regular"/>
              </a:rPr>
              <a:t>TextClassifier</a:t>
            </a:r>
            <a:r>
              <a:rPr lang="en-US" altLang="ko-KR" sz="2200" b="0" dirty="0">
                <a:solidFill>
                  <a:srgbClr val="000000"/>
                </a:solidFill>
                <a:effectLst/>
                <a:latin typeface="SFMono-Regular"/>
              </a:rPr>
              <a:t>, …</a:t>
            </a:r>
            <a:br>
              <a:rPr lang="en-US" altLang="ko-KR" sz="2200" b="0" dirty="0">
                <a:solidFill>
                  <a:srgbClr val="000000"/>
                </a:solidFill>
                <a:effectLst/>
                <a:latin typeface="SFMono-Regular"/>
              </a:rPr>
            </a:br>
            <a:r>
              <a:rPr lang="en-US" altLang="ko-KR" sz="2200" dirty="0" err="1">
                <a:solidFill>
                  <a:srgbClr val="000000"/>
                </a:solidFill>
                <a:latin typeface="Consolas" panose="020B0609020204030204" pitchFamily="49" charset="0"/>
              </a:rPr>
              <a:t>model.fit</a:t>
            </a:r>
            <a:r>
              <a:rPr lang="en-US" altLang="ko-KR" sz="2200" dirty="0">
                <a:solidFill>
                  <a:srgbClr val="000000"/>
                </a:solidFill>
                <a:latin typeface="Consolas" panose="020B0609020204030204" pitchFamily="49" charset="0"/>
              </a:rPr>
              <a:t>(</a:t>
            </a:r>
            <a:r>
              <a:rPr lang="en-US" altLang="ko-KR" sz="2200" dirty="0" err="1">
                <a:solidFill>
                  <a:srgbClr val="000000"/>
                </a:solidFill>
                <a:latin typeface="Consolas" panose="020B0609020204030204" pitchFamily="49" charset="0"/>
              </a:rPr>
              <a:t>X_train</a:t>
            </a:r>
            <a:r>
              <a:rPr lang="en-US" altLang="ko-KR" sz="2200" dirty="0">
                <a:solidFill>
                  <a:srgbClr val="000000"/>
                </a:solidFill>
                <a:latin typeface="Consolas" panose="020B0609020204030204" pitchFamily="49" charset="0"/>
              </a:rPr>
              <a:t>, </a:t>
            </a:r>
            <a:r>
              <a:rPr lang="en-US" altLang="ko-KR" sz="2200" dirty="0" err="1">
                <a:solidFill>
                  <a:srgbClr val="000000"/>
                </a:solidFill>
                <a:latin typeface="Consolas" panose="020B0609020204030204" pitchFamily="49" charset="0"/>
              </a:rPr>
              <a:t>y_train</a:t>
            </a:r>
            <a:r>
              <a:rPr lang="en-US" altLang="ko-KR" sz="2200" dirty="0">
                <a:solidFill>
                  <a:srgbClr val="000000"/>
                </a:solidFill>
                <a:latin typeface="Consolas" panose="020B0609020204030204" pitchFamily="49" charset="0"/>
              </a:rPr>
              <a:t>)</a:t>
            </a:r>
          </a:p>
          <a:p>
            <a:pPr marL="342900" indent="-342900">
              <a:buFont typeface="Arial" panose="020B0604020202020204" pitchFamily="34" charset="0"/>
              <a:buChar char="•"/>
            </a:pPr>
            <a:endParaRPr lang="en-US" altLang="ko-KR" sz="100" dirty="0">
              <a:solidFill>
                <a:srgbClr val="000000"/>
              </a:solidFill>
              <a:latin typeface="IntelOne Text Light" panose="020B0403020203020204" pitchFamily="34" charset="0"/>
            </a:endParaRPr>
          </a:p>
          <a:p>
            <a:pPr marL="342900" indent="-342900">
              <a:buFont typeface="Arial" panose="020B0604020202020204" pitchFamily="34" charset="0"/>
              <a:buChar char="•"/>
            </a:pPr>
            <a:r>
              <a:rPr lang="en-US" altLang="ko-KR" dirty="0">
                <a:solidFill>
                  <a:srgbClr val="000000"/>
                </a:solidFill>
                <a:latin typeface="IntelOne Text Light" panose="020B0403020203020204" pitchFamily="34" charset="0"/>
              </a:rPr>
              <a:t>Scikit-Learn,</a:t>
            </a:r>
            <a:r>
              <a:rPr lang="ko-KR" altLang="en-US" dirty="0">
                <a:solidFill>
                  <a:srgbClr val="000000"/>
                </a:solidFill>
                <a:latin typeface="IntelOne Text Light" panose="020B0403020203020204" pitchFamily="34" charset="0"/>
              </a:rPr>
              <a:t> </a:t>
            </a:r>
            <a:r>
              <a:rPr lang="en-US" altLang="ko-KR" dirty="0" err="1">
                <a:solidFill>
                  <a:srgbClr val="000000"/>
                </a:solidFill>
                <a:latin typeface="IntelOne Text Light" panose="020B0403020203020204" pitchFamily="34" charset="0"/>
              </a:rPr>
              <a:t>XGBoost</a:t>
            </a:r>
            <a:r>
              <a:rPr lang="en-US" altLang="ko-KR" dirty="0">
                <a:solidFill>
                  <a:srgbClr val="000000"/>
                </a:solidFill>
                <a:latin typeface="IntelOne Text Light" panose="020B0403020203020204" pitchFamily="34" charset="0"/>
              </a:rPr>
              <a:t>,</a:t>
            </a:r>
            <a:r>
              <a:rPr lang="ko-KR" altLang="en-US" dirty="0">
                <a:solidFill>
                  <a:srgbClr val="000000"/>
                </a:solidFill>
                <a:latin typeface="IntelOne Text Light" panose="020B0403020203020204" pitchFamily="34" charset="0"/>
              </a:rPr>
              <a:t> </a:t>
            </a:r>
            <a:r>
              <a:rPr lang="en-US" altLang="ko-KR" dirty="0">
                <a:solidFill>
                  <a:srgbClr val="000000"/>
                </a:solidFill>
                <a:latin typeface="IntelOne Text Light" panose="020B0403020203020204" pitchFamily="34" charset="0"/>
              </a:rPr>
              <a:t>etc. </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a:t>
            </a:r>
            <a:r>
              <a:rPr lang="ko-KR" altLang="en-US"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통계 데이터 위주</a:t>
            </a:r>
            <a:r>
              <a:rPr lang="en-US" altLang="ko-KR" sz="2400" dirty="0">
                <a:solidFill>
                  <a:srgbClr val="000000"/>
                </a:solidFill>
                <a:latin typeface="IntelOne Text Light" panose="020B0403020203020204" pitchFamily="34" charset="0"/>
                <a:ea typeface="Intel Clear" panose="020B0604020203020204" pitchFamily="34" charset="0"/>
                <a:cs typeface="Intel Clear" panose="020B0604020203020204" pitchFamily="34" charset="0"/>
              </a:rPr>
              <a:t>)</a:t>
            </a:r>
            <a:endParaRPr lang="en-US" altLang="ko-KR" sz="2400" dirty="0">
              <a:solidFill>
                <a:srgbClr val="000000"/>
              </a:solidFill>
              <a:latin typeface="IntelOne Text Light" panose="020B0403020203020204" pitchFamily="34" charset="0"/>
            </a:endParaRPr>
          </a:p>
          <a:p>
            <a:pPr marL="457189" marR="0" lvl="1" indent="0" algn="l" defTabSz="914377" rtl="0" eaLnBrk="1" fontAlgn="auto" latinLnBrk="0" hangingPunct="1">
              <a:lnSpc>
                <a:spcPct val="100000"/>
              </a:lnSpc>
              <a:spcBef>
                <a:spcPts val="0"/>
              </a:spcBef>
              <a:spcAft>
                <a:spcPts val="0"/>
              </a:spcAft>
              <a:buClrTx/>
              <a:buSzTx/>
              <a:buFont typeface="IntelOne Display Regular" panose="020B0503020203020204" pitchFamily="34" charset="0"/>
              <a:buNone/>
              <a:tabLst/>
              <a:defRPr/>
            </a:pPr>
            <a:r>
              <a:rPr lang="en-US" altLang="ko-KR" sz="2200" dirty="0">
                <a:solidFill>
                  <a:srgbClr val="000000"/>
                </a:solidFill>
                <a:latin typeface="Consolas" panose="020B0609020204030204" pitchFamily="49" charset="0"/>
              </a:rPr>
              <a:t>import </a:t>
            </a:r>
            <a:r>
              <a:rPr lang="en-US" altLang="ko-KR" sz="2200" dirty="0" err="1">
                <a:solidFill>
                  <a:srgbClr val="000000"/>
                </a:solidFill>
                <a:latin typeface="Consolas" panose="020B0609020204030204" pitchFamily="49" charset="0"/>
              </a:rPr>
              <a:t>sklearn.ensemble</a:t>
            </a:r>
            <a:r>
              <a:rPr lang="en-US" altLang="ko-KR" sz="2200" dirty="0">
                <a:solidFill>
                  <a:srgbClr val="000000"/>
                </a:solidFill>
                <a:latin typeface="Consolas" panose="020B0609020204030204" pitchFamily="49" charset="0"/>
              </a:rPr>
              <a:t> as </a:t>
            </a:r>
            <a:r>
              <a:rPr lang="en-US" altLang="ko-KR" sz="2200" dirty="0" err="1">
                <a:solidFill>
                  <a:srgbClr val="000000"/>
                </a:solidFill>
                <a:latin typeface="Consolas" panose="020B0609020204030204" pitchFamily="49" charset="0"/>
              </a:rPr>
              <a:t>ske</a:t>
            </a:r>
            <a:br>
              <a:rPr kumimoji="0" lang="en-US" altLang="ko-KR" sz="2400" b="0" i="0" u="none" strike="noStrike" kern="1200" cap="none" spc="0" normalizeH="0" baseline="0" noProof="0" dirty="0">
                <a:ln>
                  <a:noFill/>
                </a:ln>
                <a:solidFill>
                  <a:srgbClr val="000000"/>
                </a:solidFill>
                <a:effectLst/>
                <a:uLnTx/>
                <a:uFillTx/>
                <a:latin typeface="SFMono-Regular"/>
              </a:rPr>
            </a:br>
            <a:r>
              <a:rPr lang="en-US" altLang="ko-KR" sz="2200" dirty="0">
                <a:solidFill>
                  <a:srgbClr val="000000"/>
                </a:solidFill>
                <a:latin typeface="Consolas" panose="020B0609020204030204" pitchFamily="49" charset="0"/>
              </a:rPr>
              <a:t>model = </a:t>
            </a:r>
            <a:r>
              <a:rPr lang="en-US" altLang="ko-KR" sz="2200" dirty="0" err="1">
                <a:solidFill>
                  <a:srgbClr val="000000"/>
                </a:solidFill>
                <a:latin typeface="Consolas" panose="020B0609020204030204" pitchFamily="49" charset="0"/>
              </a:rPr>
              <a:t>ske.RandomForestClassifier</a:t>
            </a:r>
            <a:r>
              <a:rPr lang="en-US" altLang="ko-KR" sz="2200" dirty="0">
                <a:solidFill>
                  <a:srgbClr val="000000"/>
                </a:solidFill>
                <a:latin typeface="Consolas" panose="020B0609020204030204" pitchFamily="49" charset="0"/>
              </a:rPr>
              <a:t>(…)</a:t>
            </a:r>
            <a:r>
              <a:rPr kumimoji="0" lang="en-US" altLang="ko-KR" sz="2400" b="0" i="0" u="none" strike="noStrike" kern="1200" cap="none" spc="0" normalizeH="0" baseline="0" noProof="0" dirty="0">
                <a:ln>
                  <a:noFill/>
                </a:ln>
                <a:solidFill>
                  <a:srgbClr val="000000"/>
                </a:solidFill>
                <a:effectLst/>
                <a:uLnTx/>
                <a:uFillTx/>
                <a:latin typeface="SFMono-Regular"/>
              </a:rPr>
              <a:t>	</a:t>
            </a:r>
            <a:r>
              <a:rPr kumimoji="0" lang="en-US" altLang="ko-KR" sz="2200" b="0" i="0" u="none" strike="noStrike" kern="1200" cap="none" spc="0" normalizeH="0" baseline="0" noProof="0" dirty="0">
                <a:ln>
                  <a:noFill/>
                </a:ln>
                <a:solidFill>
                  <a:srgbClr val="000000"/>
                </a:solidFill>
                <a:effectLst/>
                <a:uLnTx/>
                <a:uFillTx/>
                <a:latin typeface="SFMono-Regular"/>
              </a:rPr>
              <a:t># </a:t>
            </a:r>
            <a:r>
              <a:rPr kumimoji="0" lang="en-US" altLang="ko-KR" sz="2200" b="0" i="0" u="none" strike="noStrike" kern="1200" cap="none" spc="0" normalizeH="0" baseline="0" noProof="0" dirty="0" err="1">
                <a:ln>
                  <a:noFill/>
                </a:ln>
                <a:solidFill>
                  <a:srgbClr val="FF0000"/>
                </a:solidFill>
                <a:effectLst/>
                <a:uLnTx/>
                <a:uFillTx/>
                <a:latin typeface="SFMono-Regular"/>
              </a:rPr>
              <a:t>RandomForest</a:t>
            </a:r>
            <a:r>
              <a:rPr kumimoji="0" lang="en-US" altLang="ko-KR" sz="2200" b="0" i="0" u="none" strike="noStrike" kern="1200" cap="none" spc="0" normalizeH="0" baseline="0" noProof="0" dirty="0" err="1">
                <a:ln>
                  <a:noFill/>
                </a:ln>
                <a:solidFill>
                  <a:srgbClr val="008000"/>
                </a:solidFill>
                <a:effectLst/>
                <a:uLnTx/>
                <a:uFillTx/>
                <a:latin typeface="SFMono-Regular"/>
              </a:rPr>
              <a:t>Regressor</a:t>
            </a:r>
            <a:br>
              <a:rPr kumimoji="0" lang="en-US" altLang="ko-KR" sz="2400" b="0" i="0" u="none" strike="noStrike" kern="1200" cap="none" spc="0" normalizeH="0" baseline="0" noProof="0" dirty="0">
                <a:ln>
                  <a:noFill/>
                </a:ln>
                <a:solidFill>
                  <a:srgbClr val="000000"/>
                </a:solidFill>
                <a:effectLst/>
                <a:uLnTx/>
                <a:uFillTx/>
                <a:latin typeface="SFMono-Regular"/>
              </a:rPr>
            </a:br>
            <a:r>
              <a:rPr lang="en-US" altLang="ko-KR" sz="2200" dirty="0" err="1">
                <a:solidFill>
                  <a:srgbClr val="000000"/>
                </a:solidFill>
                <a:latin typeface="Consolas" panose="020B0609020204030204" pitchFamily="49" charset="0"/>
              </a:rPr>
              <a:t>model.fit</a:t>
            </a:r>
            <a:r>
              <a:rPr lang="en-US" altLang="ko-KR" sz="2200" dirty="0">
                <a:solidFill>
                  <a:srgbClr val="000000"/>
                </a:solidFill>
                <a:latin typeface="Consolas" panose="020B0609020204030204" pitchFamily="49" charset="0"/>
              </a:rPr>
              <a:t>(</a:t>
            </a:r>
            <a:r>
              <a:rPr lang="en-US" altLang="ko-KR" sz="2200" dirty="0" err="1">
                <a:solidFill>
                  <a:srgbClr val="000000"/>
                </a:solidFill>
                <a:latin typeface="Consolas" panose="020B0609020204030204" pitchFamily="49" charset="0"/>
              </a:rPr>
              <a:t>X_train</a:t>
            </a:r>
            <a:r>
              <a:rPr lang="en-US" altLang="ko-KR" sz="2200" dirty="0">
                <a:solidFill>
                  <a:srgbClr val="000000"/>
                </a:solidFill>
                <a:latin typeface="Consolas" panose="020B0609020204030204" pitchFamily="49" charset="0"/>
              </a:rPr>
              <a:t>, </a:t>
            </a:r>
            <a:r>
              <a:rPr lang="en-US" altLang="ko-KR" sz="2200" dirty="0" err="1">
                <a:solidFill>
                  <a:srgbClr val="000000"/>
                </a:solidFill>
                <a:latin typeface="Consolas" panose="020B0609020204030204" pitchFamily="49" charset="0"/>
              </a:rPr>
              <a:t>y_train</a:t>
            </a:r>
            <a:r>
              <a:rPr lang="en-US" altLang="ko-KR" sz="2200" dirty="0">
                <a:solidFill>
                  <a:srgbClr val="000000"/>
                </a:solidFill>
                <a:latin typeface="Consolas" panose="020B0609020204030204" pitchFamily="49" charset="0"/>
              </a:rPr>
              <a:t>)</a:t>
            </a: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40</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Tree>
    <p:extLst>
      <p:ext uri="{BB962C8B-B14F-4D97-AF65-F5344CB8AC3E}">
        <p14:creationId xmlns:p14="http://schemas.microsoft.com/office/powerpoint/2010/main" val="18844175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1" y="221694"/>
            <a:ext cx="7551420" cy="1199823"/>
          </a:xfrm>
        </p:spPr>
        <p:txBody>
          <a:bodyPr/>
          <a:lstStyle/>
          <a:p>
            <a:r>
              <a:rPr lang="ko-KR" altLang="en-US" dirty="0" err="1">
                <a:solidFill>
                  <a:srgbClr val="000000"/>
                </a:solidFill>
              </a:rPr>
              <a:t>머신러닝은</a:t>
            </a:r>
            <a:r>
              <a:rPr lang="ko-KR" altLang="en-US" dirty="0">
                <a:solidFill>
                  <a:srgbClr val="000000"/>
                </a:solidFill>
              </a:rPr>
              <a:t> 무엇입니까</a:t>
            </a:r>
            <a:r>
              <a:rPr lang="en-US" dirty="0">
                <a:solidFill>
                  <a:srgbClr val="000000"/>
                </a:solidFill>
              </a:rPr>
              <a:t>?</a:t>
            </a: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1766384" y="1847714"/>
            <a:ext cx="2694781" cy="530455"/>
          </a:xfrm>
        </p:spPr>
        <p:txBody>
          <a:bodyPr/>
          <a:lstStyle/>
          <a:p>
            <a:pPr marL="185734">
              <a:lnSpc>
                <a:spcPct val="138000"/>
              </a:lnSpc>
              <a:spcBef>
                <a:spcPts val="451"/>
              </a:spcBef>
              <a:buSzPts val="2400"/>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전통적 방식</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9" name="TextBox 28">
            <a:extLst>
              <a:ext uri="{FF2B5EF4-FFF2-40B4-BE49-F238E27FC236}">
                <a16:creationId xmlns:a16="http://schemas.microsoft.com/office/drawing/2014/main" id="{939490BF-60F2-45AF-9247-8F58B5074BCB}"/>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5</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sp>
        <p:nvSpPr>
          <p:cNvPr id="37" name="Rectangle 36">
            <a:extLst>
              <a:ext uri="{FF2B5EF4-FFF2-40B4-BE49-F238E27FC236}">
                <a16:creationId xmlns:a16="http://schemas.microsoft.com/office/drawing/2014/main" id="{D99B0C56-E6B2-49B5-8078-14C4CAE071D7}"/>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8" name="Rectangle 37">
            <a:extLst>
              <a:ext uri="{FF2B5EF4-FFF2-40B4-BE49-F238E27FC236}">
                <a16:creationId xmlns:a16="http://schemas.microsoft.com/office/drawing/2014/main" id="{35318C45-DA0B-4AA9-8354-A40385B71E47}"/>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39" name="Rectangle 38">
            <a:extLst>
              <a:ext uri="{FF2B5EF4-FFF2-40B4-BE49-F238E27FC236}">
                <a16:creationId xmlns:a16="http://schemas.microsoft.com/office/drawing/2014/main" id="{A9AF322E-5637-4775-A7B7-ECE857FDD973}"/>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40" name="TextBox 39">
            <a:extLst>
              <a:ext uri="{FF2B5EF4-FFF2-40B4-BE49-F238E27FC236}">
                <a16:creationId xmlns:a16="http://schemas.microsoft.com/office/drawing/2014/main" id="{33FFADCA-7F86-4445-A98D-71BD07344B22}"/>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5</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7" name="Picture 26" descr="Text&#10;&#10;Description automatically generated with medium confidence">
            <a:extLst>
              <a:ext uri="{FF2B5EF4-FFF2-40B4-BE49-F238E27FC236}">
                <a16:creationId xmlns:a16="http://schemas.microsoft.com/office/drawing/2014/main" id="{9B2F7681-9ADA-42C5-910B-446AFD3E7DFE}"/>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cxnSp>
        <p:nvCxnSpPr>
          <p:cNvPr id="11" name="Straight Connector 10">
            <a:extLst>
              <a:ext uri="{FF2B5EF4-FFF2-40B4-BE49-F238E27FC236}">
                <a16:creationId xmlns:a16="http://schemas.microsoft.com/office/drawing/2014/main" id="{0547D6C4-7CC8-4F0F-9DA5-7D8775A63333}"/>
              </a:ext>
            </a:extLst>
          </p:cNvPr>
          <p:cNvCxnSpPr>
            <a:cxnSpLocks/>
          </p:cNvCxnSpPr>
          <p:nvPr/>
        </p:nvCxnSpPr>
        <p:spPr>
          <a:xfrm>
            <a:off x="6004828" y="3041994"/>
            <a:ext cx="0" cy="2327255"/>
          </a:xfrm>
          <a:prstGeom prst="line">
            <a:avLst/>
          </a:prstGeom>
          <a:ln>
            <a:solidFill>
              <a:srgbClr val="000000"/>
            </a:solidFill>
          </a:ln>
        </p:spPr>
        <p:style>
          <a:lnRef idx="1">
            <a:schemeClr val="dk1"/>
          </a:lnRef>
          <a:fillRef idx="0">
            <a:schemeClr val="dk1"/>
          </a:fillRef>
          <a:effectRef idx="0">
            <a:schemeClr val="dk1"/>
          </a:effectRef>
          <a:fontRef idx="minor">
            <a:schemeClr val="tx1"/>
          </a:fontRef>
        </p:style>
      </p:cxnSp>
      <p:pic>
        <p:nvPicPr>
          <p:cNvPr id="12" name="Graphic 11" descr="Teacher">
            <a:extLst>
              <a:ext uri="{FF2B5EF4-FFF2-40B4-BE49-F238E27FC236}">
                <a16:creationId xmlns:a16="http://schemas.microsoft.com/office/drawing/2014/main" id="{8009F6F1-8B0B-477A-8792-E8E26F174EC5}"/>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41344" y="2682759"/>
            <a:ext cx="1002904" cy="1002904"/>
          </a:xfrm>
          <a:prstGeom prst="rect">
            <a:avLst/>
          </a:prstGeom>
        </p:spPr>
      </p:pic>
      <p:pic>
        <p:nvPicPr>
          <p:cNvPr id="13" name="Graphic 12" descr="Robot Hand">
            <a:extLst>
              <a:ext uri="{FF2B5EF4-FFF2-40B4-BE49-F238E27FC236}">
                <a16:creationId xmlns:a16="http://schemas.microsoft.com/office/drawing/2014/main" id="{740F3A3F-B32F-4BA4-9189-F42A85E4F77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338481" y="3330979"/>
            <a:ext cx="1776223" cy="1776223"/>
          </a:xfrm>
          <a:prstGeom prst="rect">
            <a:avLst/>
          </a:prstGeom>
        </p:spPr>
      </p:pic>
      <p:cxnSp>
        <p:nvCxnSpPr>
          <p:cNvPr id="14" name="Connector: Curved 13">
            <a:extLst>
              <a:ext uri="{FF2B5EF4-FFF2-40B4-BE49-F238E27FC236}">
                <a16:creationId xmlns:a16="http://schemas.microsoft.com/office/drawing/2014/main" id="{63A598EB-7ADB-4B76-9AE7-E42D0301B63F}"/>
              </a:ext>
            </a:extLst>
          </p:cNvPr>
          <p:cNvCxnSpPr>
            <a:cxnSpLocks/>
          </p:cNvCxnSpPr>
          <p:nvPr/>
        </p:nvCxnSpPr>
        <p:spPr>
          <a:xfrm>
            <a:off x="1782712" y="3395532"/>
            <a:ext cx="819037" cy="29013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cxnSp>
        <p:nvCxnSpPr>
          <p:cNvPr id="15" name="Connector: Curved 14">
            <a:extLst>
              <a:ext uri="{FF2B5EF4-FFF2-40B4-BE49-F238E27FC236}">
                <a16:creationId xmlns:a16="http://schemas.microsoft.com/office/drawing/2014/main" id="{577227E7-4308-4137-B00D-311C6B4B13D9}"/>
              </a:ext>
            </a:extLst>
          </p:cNvPr>
          <p:cNvCxnSpPr>
            <a:cxnSpLocks/>
          </p:cNvCxnSpPr>
          <p:nvPr/>
        </p:nvCxnSpPr>
        <p:spPr>
          <a:xfrm>
            <a:off x="3415281" y="5019519"/>
            <a:ext cx="653969" cy="35814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16" name="TextBox 15">
            <a:extLst>
              <a:ext uri="{FF2B5EF4-FFF2-40B4-BE49-F238E27FC236}">
                <a16:creationId xmlns:a16="http://schemas.microsoft.com/office/drawing/2014/main" id="{9C303814-C1BF-46A8-91EF-35DA64B87BD8}"/>
              </a:ext>
            </a:extLst>
          </p:cNvPr>
          <p:cNvSpPr txBox="1"/>
          <p:nvPr/>
        </p:nvSpPr>
        <p:spPr>
          <a:xfrm>
            <a:off x="2006169" y="2881779"/>
            <a:ext cx="3458467" cy="3993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85734">
              <a:lnSpc>
                <a:spcPct val="138000"/>
              </a:lnSpc>
              <a:spcBef>
                <a:spcPts val="451"/>
              </a:spcBef>
              <a:buSzPts val="2400"/>
            </a:pPr>
            <a:r>
              <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지시 사항</a:t>
            </a:r>
            <a:r>
              <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전달</a:t>
            </a:r>
            <a:endPar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7" name="TextBox 16">
            <a:extLst>
              <a:ext uri="{FF2B5EF4-FFF2-40B4-BE49-F238E27FC236}">
                <a16:creationId xmlns:a16="http://schemas.microsoft.com/office/drawing/2014/main" id="{98405A89-C69E-4D8C-B371-5EAA890359DC}"/>
              </a:ext>
            </a:extLst>
          </p:cNvPr>
          <p:cNvSpPr txBox="1"/>
          <p:nvPr/>
        </p:nvSpPr>
        <p:spPr>
          <a:xfrm>
            <a:off x="3960425" y="5198588"/>
            <a:ext cx="2135577" cy="3993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85734">
              <a:lnSpc>
                <a:spcPct val="138000"/>
              </a:lnSpc>
              <a:spcBef>
                <a:spcPts val="451"/>
              </a:spcBef>
              <a:buSzPts val="2400"/>
            </a:pPr>
            <a:r>
              <a:rPr lang="ko-KR" alt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결과</a:t>
            </a:r>
            <a:r>
              <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p:txBody>
      </p:sp>
      <p:pic>
        <p:nvPicPr>
          <p:cNvPr id="18" name="Graphic 17" descr="Robot">
            <a:extLst>
              <a:ext uri="{FF2B5EF4-FFF2-40B4-BE49-F238E27FC236}">
                <a16:creationId xmlns:a16="http://schemas.microsoft.com/office/drawing/2014/main" id="{386A8DA2-FD99-44EE-AC86-345D7A272B5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93509" y="3395534"/>
            <a:ext cx="1584199" cy="1584199"/>
          </a:xfrm>
          <a:prstGeom prst="rect">
            <a:avLst/>
          </a:prstGeom>
        </p:spPr>
      </p:pic>
      <p:cxnSp>
        <p:nvCxnSpPr>
          <p:cNvPr id="19" name="Connector: Curved 18">
            <a:extLst>
              <a:ext uri="{FF2B5EF4-FFF2-40B4-BE49-F238E27FC236}">
                <a16:creationId xmlns:a16="http://schemas.microsoft.com/office/drawing/2014/main" id="{5118E96A-F780-4738-837D-FCCE2835E302}"/>
              </a:ext>
            </a:extLst>
          </p:cNvPr>
          <p:cNvCxnSpPr>
            <a:cxnSpLocks/>
          </p:cNvCxnSpPr>
          <p:nvPr/>
        </p:nvCxnSpPr>
        <p:spPr>
          <a:xfrm>
            <a:off x="9343442" y="4944395"/>
            <a:ext cx="653969" cy="358140"/>
          </a:xfrm>
          <a:prstGeom prst="curvedConnector3">
            <a:avLst>
              <a:gd name="adj1" fmla="val 50000"/>
            </a:avLst>
          </a:prstGeom>
          <a:ln>
            <a:tailEnd type="triangle"/>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5891A001-A3AD-4588-BE98-7B2B381A918C}"/>
              </a:ext>
            </a:extLst>
          </p:cNvPr>
          <p:cNvSpPr txBox="1"/>
          <p:nvPr/>
        </p:nvSpPr>
        <p:spPr>
          <a:xfrm>
            <a:off x="9852530" y="5107202"/>
            <a:ext cx="1135481" cy="3993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85734">
              <a:lnSpc>
                <a:spcPct val="138000"/>
              </a:lnSpc>
              <a:spcBef>
                <a:spcPts val="451"/>
              </a:spcBef>
              <a:buSzPts val="2400"/>
            </a:pPr>
            <a:r>
              <a:rPr lang="ko-KR" alt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결과</a:t>
            </a:r>
            <a:endPar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21" name="TextBox 20">
            <a:extLst>
              <a:ext uri="{FF2B5EF4-FFF2-40B4-BE49-F238E27FC236}">
                <a16:creationId xmlns:a16="http://schemas.microsoft.com/office/drawing/2014/main" id="{25208B31-B9ED-4115-993D-C0DAF5C4C1C5}"/>
              </a:ext>
            </a:extLst>
          </p:cNvPr>
          <p:cNvSpPr txBox="1"/>
          <p:nvPr/>
        </p:nvSpPr>
        <p:spPr>
          <a:xfrm>
            <a:off x="6020405" y="2955126"/>
            <a:ext cx="2135577" cy="3993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185734">
              <a:lnSpc>
                <a:spcPct val="138000"/>
              </a:lnSpc>
              <a:spcBef>
                <a:spcPts val="451"/>
              </a:spcBef>
              <a:buSzPts val="2400"/>
            </a:pPr>
            <a:r>
              <a:rPr lang="ko-KR" altLang="en-US" sz="160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새로운 데이터</a:t>
            </a:r>
            <a:endParaRPr lang="en-US" sz="16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cxnSp>
        <p:nvCxnSpPr>
          <p:cNvPr id="22" name="Connector: Curved 21">
            <a:extLst>
              <a:ext uri="{FF2B5EF4-FFF2-40B4-BE49-F238E27FC236}">
                <a16:creationId xmlns:a16="http://schemas.microsoft.com/office/drawing/2014/main" id="{A52FD725-D1FB-4D85-BB07-505BF4001385}"/>
              </a:ext>
            </a:extLst>
          </p:cNvPr>
          <p:cNvCxnSpPr>
            <a:cxnSpLocks/>
          </p:cNvCxnSpPr>
          <p:nvPr/>
        </p:nvCxnSpPr>
        <p:spPr>
          <a:xfrm>
            <a:off x="7695531" y="3185913"/>
            <a:ext cx="819037" cy="290131"/>
          </a:xfrm>
          <a:prstGeom prst="curvedConnector2">
            <a:avLst/>
          </a:prstGeom>
          <a:ln>
            <a:tailEnd type="triangle"/>
          </a:ln>
        </p:spPr>
        <p:style>
          <a:lnRef idx="1">
            <a:schemeClr val="dk1"/>
          </a:lnRef>
          <a:fillRef idx="0">
            <a:schemeClr val="dk1"/>
          </a:fillRef>
          <a:effectRef idx="0">
            <a:schemeClr val="dk1"/>
          </a:effectRef>
          <a:fontRef idx="minor">
            <a:schemeClr val="tx1"/>
          </a:fontRef>
        </p:style>
      </p:cxnSp>
      <p:sp>
        <p:nvSpPr>
          <p:cNvPr id="23" name="Text Placeholder 8">
            <a:extLst>
              <a:ext uri="{FF2B5EF4-FFF2-40B4-BE49-F238E27FC236}">
                <a16:creationId xmlns:a16="http://schemas.microsoft.com/office/drawing/2014/main" id="{4D01E96E-8A3B-4F39-99AE-4D3EB38454FD}"/>
              </a:ext>
            </a:extLst>
          </p:cNvPr>
          <p:cNvSpPr txBox="1">
            <a:spLocks/>
          </p:cNvSpPr>
          <p:nvPr/>
        </p:nvSpPr>
        <p:spPr>
          <a:xfrm>
            <a:off x="7028853" y="1847714"/>
            <a:ext cx="3715347" cy="53045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85734" algn="ctr">
              <a:lnSpc>
                <a:spcPct val="138000"/>
              </a:lnSpc>
              <a:spcBef>
                <a:spcPts val="451"/>
              </a:spcBef>
              <a:buSzPts val="2400"/>
            </a:pPr>
            <a:r>
              <a:rPr lang="ko-KR" alt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rPr>
              <a:t>머신러닝</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4" name="Speech Bubble: Rectangle 23">
            <a:extLst>
              <a:ext uri="{FF2B5EF4-FFF2-40B4-BE49-F238E27FC236}">
                <a16:creationId xmlns:a16="http://schemas.microsoft.com/office/drawing/2014/main" id="{88C3D252-FFE7-4504-AE12-562F46955EA1}"/>
              </a:ext>
            </a:extLst>
          </p:cNvPr>
          <p:cNvSpPr/>
          <p:nvPr/>
        </p:nvSpPr>
        <p:spPr>
          <a:xfrm>
            <a:off x="9343441" y="2718298"/>
            <a:ext cx="2044897" cy="815608"/>
          </a:xfrm>
          <a:prstGeom prst="wedgeRectCallout">
            <a:avLst>
              <a:gd name="adj1" fmla="val -51730"/>
              <a:gd name="adj2" fmla="val 91969"/>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38100" tIns="38100" rIns="38100" bIns="38100" numCol="1" spcCol="38100" rtlCol="0" anchor="ctr">
            <a:spAutoFit/>
          </a:bodyPr>
          <a:lstStyle/>
          <a:p>
            <a:pPr marL="185734">
              <a:buSzPts val="2400"/>
            </a:pPr>
            <a:r>
              <a:rPr lang="ko-KR" altLang="en-US" sz="1600" dirty="0">
                <a:solidFill>
                  <a:schemeClr val="bg1"/>
                </a:solidFill>
                <a:latin typeface="IntelOne Text Light" panose="020B0403020203020204" pitchFamily="34" charset="0"/>
              </a:rPr>
              <a:t>이전 데이터에서 학습하여 새로운 데이터에 적응</a:t>
            </a:r>
            <a:endParaRPr lang="en-US" sz="1600" dirty="0">
              <a:solidFill>
                <a:schemeClr val="bg1"/>
              </a:solidFill>
              <a:latin typeface="IntelOne Text Light" panose="020B0403020203020204" pitchFamily="34" charset="0"/>
            </a:endParaRPr>
          </a:p>
        </p:txBody>
      </p:sp>
    </p:spTree>
    <p:extLst>
      <p:ext uri="{BB962C8B-B14F-4D97-AF65-F5344CB8AC3E}">
        <p14:creationId xmlns:p14="http://schemas.microsoft.com/office/powerpoint/2010/main" val="270531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04417" y="6553045"/>
            <a:ext cx="13144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6</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graphicFrame>
        <p:nvGraphicFramePr>
          <p:cNvPr id="14" name="Diagram 13">
            <a:extLst>
              <a:ext uri="{FF2B5EF4-FFF2-40B4-BE49-F238E27FC236}">
                <a16:creationId xmlns:a16="http://schemas.microsoft.com/office/drawing/2014/main" id="{19942FD4-6451-43A2-8675-BD564E72EF1D}"/>
              </a:ext>
            </a:extLst>
          </p:cNvPr>
          <p:cNvGraphicFramePr/>
          <p:nvPr/>
        </p:nvGraphicFramePr>
        <p:xfrm>
          <a:off x="654059" y="692367"/>
          <a:ext cx="10358651" cy="526803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4899788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491575"/>
            <a:ext cx="8110313" cy="1874852"/>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altLang="ko-KR" sz="6000" dirty="0">
                <a:solidFill>
                  <a:srgbClr val="000000"/>
                </a:solidFill>
                <a:ea typeface="+mj-lt"/>
                <a:cs typeface="+mj-lt"/>
              </a:rPr>
              <a:t>AI </a:t>
            </a:r>
            <a:r>
              <a:rPr lang="ko-KR" altLang="en-US" sz="6000" dirty="0">
                <a:solidFill>
                  <a:srgbClr val="000000"/>
                </a:solidFill>
                <a:ea typeface="+mj-lt"/>
                <a:cs typeface="+mj-lt"/>
              </a:rPr>
              <a:t>프로젝트 사이클</a:t>
            </a:r>
            <a:endParaRPr lang="en-US" dirty="0"/>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400" dirty="0">
                <a:solidFill>
                  <a:srgbClr val="000000"/>
                </a:solidFill>
              </a:rPr>
              <a:t>AI for Future Workforce</a:t>
            </a:r>
          </a:p>
        </p:txBody>
      </p:sp>
    </p:spTree>
    <p:extLst>
      <p:ext uri="{BB962C8B-B14F-4D97-AF65-F5344CB8AC3E}">
        <p14:creationId xmlns:p14="http://schemas.microsoft.com/office/powerpoint/2010/main" val="36720590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algn="ctr" defTabSz="825479" hangingPunct="0"/>
            <a:endParaRPr lang="en-US" sz="3200">
              <a:solidFill>
                <a:srgbClr val="FFFFFF"/>
              </a:solidFill>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937277" y="6553045"/>
            <a:ext cx="65723"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algn="ctr" defTabSz="2438278" hangingPunct="0"/>
            <a:fld id="{4F6B73DA-0149-4325-A7B8-AE29BD4BC701}" type="slidenum">
              <a:rPr lang="en-US" sz="1000">
                <a:solidFill>
                  <a:schemeClr val="bg1"/>
                </a:solidFill>
                <a:ea typeface="Intel Clear" panose="020B0604020203020204" pitchFamily="34" charset="0"/>
                <a:cs typeface="Times New Roman" panose="02020603050405020304" pitchFamily="18" charset="0"/>
                <a:sym typeface="Helvetica Neue"/>
              </a:rPr>
              <a:pPr algn="ctr" defTabSz="2438278" hangingPunct="0"/>
              <a:t>8</a:t>
            </a:fld>
            <a:endParaRPr lang="en-US" sz="1000" err="1">
              <a:solidFill>
                <a:schemeClr val="bg1"/>
              </a:solidFill>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6" y="6249949"/>
            <a:ext cx="1080977" cy="608051"/>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9" y="168152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1" y="3438892"/>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3" y="168152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5" y="3438892"/>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7" y="168152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3" y="2266377"/>
            <a:ext cx="14784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설정</a:t>
            </a:r>
            <a:endParaRPr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데이터 획득</a:t>
            </a:r>
            <a:endParaRPr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데이터 탐색</a:t>
            </a:r>
            <a:endParaRPr 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3" y="3974093"/>
            <a:ext cx="16816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5" y="3287869"/>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endParaRPr sz="2400">
              <a:latin typeface="IntelOne Text" panose="020B0503020203020204" pitchFamily="34" charset="0"/>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8"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2" y="3241748"/>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27" name="Google Shape;4150;p43">
            <a:extLst>
              <a:ext uri="{FF2B5EF4-FFF2-40B4-BE49-F238E27FC236}">
                <a16:creationId xmlns:a16="http://schemas.microsoft.com/office/drawing/2014/main" id="{04BA6CA3-D802-D277-DD33-25B0BCA3E6A1}"/>
              </a:ext>
            </a:extLst>
          </p:cNvPr>
          <p:cNvSpPr txBox="1"/>
          <p:nvPr/>
        </p:nvSpPr>
        <p:spPr>
          <a:xfrm>
            <a:off x="7791524" y="2266377"/>
            <a:ext cx="1681600" cy="712400"/>
          </a:xfrm>
          <a:prstGeom prst="rect">
            <a:avLst/>
          </a:prstGeom>
          <a:noFill/>
          <a:ln>
            <a:noFill/>
          </a:ln>
        </p:spPr>
        <p:txBody>
          <a:bodyPr spcFirstLastPara="1" wrap="square" lIns="121900" tIns="121900" rIns="121900" bIns="121900" anchor="ctr" anchorCtr="0">
            <a:noAutofit/>
          </a:bodyPr>
          <a:lstStyle/>
          <a:p>
            <a:pPr algn="ctr"/>
            <a:r>
              <a:rPr lang="ko-KR" altLang="en-US"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sz="2400" dirty="0">
              <a:solidFill>
                <a:schemeClr val="bg1"/>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Tree>
    <p:extLst>
      <p:ext uri="{BB962C8B-B14F-4D97-AF65-F5344CB8AC3E}">
        <p14:creationId xmlns:p14="http://schemas.microsoft.com/office/powerpoint/2010/main" val="3721864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9" y="2143385"/>
            <a:ext cx="8110313" cy="1874852"/>
          </a:xfrm>
          <a:prstGeom prst="rect">
            <a:avLst/>
          </a:prstGeom>
        </p:spPr>
        <p:txBody>
          <a:bodyPr lIns="91440" tIns="45720" rIns="91440" bIns="45720" anchor="t"/>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en-US" sz="6000" dirty="0">
                <a:solidFill>
                  <a:srgbClr val="000000"/>
                </a:solidFill>
              </a:rPr>
              <a:t>1. </a:t>
            </a:r>
            <a:r>
              <a:rPr lang="ko-KR" altLang="en-US" sz="6000" dirty="0">
                <a:solidFill>
                  <a:srgbClr val="000000"/>
                </a:solidFill>
              </a:rPr>
              <a:t>문제 범위 설정</a:t>
            </a:r>
            <a:br>
              <a:rPr lang="en-US" sz="6000" dirty="0">
                <a:solidFill>
                  <a:srgbClr val="000000"/>
                </a:solidFill>
              </a:rPr>
            </a:br>
            <a:r>
              <a:rPr lang="en-US" sz="2400" b="1" dirty="0">
                <a:solidFill>
                  <a:srgbClr val="000000"/>
                </a:solidFill>
              </a:rPr>
              <a:t>4W </a:t>
            </a:r>
            <a:r>
              <a:rPr lang="ko-KR" altLang="en-US" sz="2400" b="1" dirty="0">
                <a:solidFill>
                  <a:srgbClr val="000000"/>
                </a:solidFill>
              </a:rPr>
              <a:t>문제 캔버스</a:t>
            </a:r>
            <a:endParaRPr lang="en-US" sz="2400" b="1"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7"/>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ko-KR"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theme/theme1.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2.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1470</TotalTime>
  <Words>2759</Words>
  <Application>Microsoft Office PowerPoint</Application>
  <PresentationFormat>와이드스크린</PresentationFormat>
  <Paragraphs>383</Paragraphs>
  <Slides>41</Slides>
  <Notes>41</Notes>
  <HiddenSlides>0</HiddenSlides>
  <MMClips>2</MMClips>
  <ScaleCrop>false</ScaleCrop>
  <HeadingPairs>
    <vt:vector size="6" baseType="variant">
      <vt:variant>
        <vt:lpstr>사용한 글꼴</vt:lpstr>
      </vt:variant>
      <vt:variant>
        <vt:i4>15</vt:i4>
      </vt:variant>
      <vt:variant>
        <vt:lpstr>테마</vt:lpstr>
      </vt:variant>
      <vt:variant>
        <vt:i4>4</vt:i4>
      </vt:variant>
      <vt:variant>
        <vt:lpstr>슬라이드 제목</vt:lpstr>
      </vt:variant>
      <vt:variant>
        <vt:i4>41</vt:i4>
      </vt:variant>
    </vt:vector>
  </HeadingPairs>
  <TitlesOfParts>
    <vt:vector size="60" baseType="lpstr">
      <vt:lpstr>Intel Clear</vt:lpstr>
      <vt:lpstr>IntelOne Display Light</vt:lpstr>
      <vt:lpstr>IntelOne Display Medium</vt:lpstr>
      <vt:lpstr>IntelOne Display Regular</vt:lpstr>
      <vt:lpstr>IntelOne Text</vt:lpstr>
      <vt:lpstr>IntelOne Text Light</vt:lpstr>
      <vt:lpstr>SFMono-Regular</vt:lpstr>
      <vt:lpstr>맑은 고딕</vt:lpstr>
      <vt:lpstr>Arial</vt:lpstr>
      <vt:lpstr>Calibri</vt:lpstr>
      <vt:lpstr>Calibri Light</vt:lpstr>
      <vt:lpstr>Consolas</vt:lpstr>
      <vt:lpstr>Symbol</vt:lpstr>
      <vt:lpstr>Tahoma</vt:lpstr>
      <vt:lpstr>Times New Roman</vt:lpstr>
      <vt:lpstr>1_IntelNewBrand</vt:lpstr>
      <vt:lpstr>2_IntelNewBrand</vt:lpstr>
      <vt:lpstr>Office Theme</vt:lpstr>
      <vt:lpstr>2_Office Theme</vt:lpstr>
      <vt:lpstr>PowerPoint 프레젠테이션</vt:lpstr>
      <vt:lpstr>Legal Disclaimers</vt:lpstr>
      <vt:lpstr>AI 학습 여정</vt:lpstr>
      <vt:lpstr>AI, ML 및 DL 의 관계</vt:lpstr>
      <vt:lpstr>머신러닝은 무엇입니까?</vt:lpstr>
      <vt:lpstr>PowerPoint 프레젠테이션</vt:lpstr>
      <vt:lpstr>PowerPoint 프레젠테이션</vt:lpstr>
      <vt:lpstr>AI 프로젝트 사이클</vt:lpstr>
      <vt:lpstr>PowerPoint 프레젠테이션</vt:lpstr>
      <vt:lpstr>4W 문제 캔버스</vt:lpstr>
      <vt:lpstr>4W 문제 캔버스 – 누가(Who)? </vt:lpstr>
      <vt:lpstr>4W 문제 캔버스 – 무엇을(What)? </vt:lpstr>
      <vt:lpstr>4W 문제 캔버스 – 어디에서(Where)? </vt:lpstr>
      <vt:lpstr>4W 문제 캔버스 – 왜(Why)? </vt:lpstr>
      <vt:lpstr>문제 범위 지정 양식</vt:lpstr>
      <vt:lpstr>문제 범위 지정 양식</vt:lpstr>
      <vt:lpstr>PowerPoint 프레젠테이션</vt:lpstr>
      <vt:lpstr>데이터 소스란 무엇입니까?</vt:lpstr>
      <vt:lpstr>데이터 소스의 예</vt:lpstr>
      <vt:lpstr>Kaggle </vt:lpstr>
      <vt:lpstr>UCI Machine Learning Repository</vt:lpstr>
      <vt:lpstr>PowerPoint 프레젠테이션</vt:lpstr>
      <vt:lpstr>데이터 시각화 도구</vt:lpstr>
      <vt:lpstr>데이터의 시각적 표현</vt:lpstr>
      <vt:lpstr>PowerPoint 프레젠테이션</vt:lpstr>
      <vt:lpstr>모델링 기법</vt:lpstr>
      <vt:lpstr>기본 모델링 유형</vt:lpstr>
      <vt:lpstr>지도 학습이란 무엇인가?</vt:lpstr>
      <vt:lpstr>비지도 학습이란 무엇인가?</vt:lpstr>
      <vt:lpstr>일반 모델링 예시</vt:lpstr>
      <vt:lpstr>일반적인 지도 학습 알고리즘 예시</vt:lpstr>
      <vt:lpstr>일반적인 비지도 학습 알고리즘 예제</vt:lpstr>
      <vt:lpstr>PowerPoint 프레젠테이션</vt:lpstr>
      <vt:lpstr>모델에 대한 평가 측정 지표</vt:lpstr>
      <vt:lpstr>PowerPoint 프레젠테이션</vt:lpstr>
      <vt:lpstr>배포할 플랫폼</vt:lpstr>
      <vt:lpstr>PowerPoint 프레젠테이션</vt:lpstr>
      <vt:lpstr>실습환경</vt:lpstr>
      <vt:lpstr>주요 범위</vt:lpstr>
      <vt:lpstr>모델링 도구</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cp:lastModifiedBy>Myung Ho Kim</cp:lastModifiedBy>
  <cp:revision>190</cp:revision>
  <dcterms:created xsi:type="dcterms:W3CDTF">2021-05-25T09:09:29Z</dcterms:created>
  <dcterms:modified xsi:type="dcterms:W3CDTF">2022-08-02T13:54:41Z</dcterms:modified>
</cp:coreProperties>
</file>